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702"/>
  </p:normalViewPr>
  <p:slideViewPr>
    <p:cSldViewPr snapToGrid="0" snapToObjects="1">
      <p:cViewPr varScale="1">
        <p:scale>
          <a:sx n="73" d="100"/>
          <a:sy n="73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591B8-3160-0D4D-A0D4-97B27EDC2376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EA81002-4B5C-594B-A075-A4C7CE4C05A3}">
      <dgm:prSet phldrT="[Text]"/>
      <dgm:spPr/>
      <dgm:t>
        <a:bodyPr/>
        <a:lstStyle/>
        <a:p>
          <a:r>
            <a:rPr lang="de-DE" dirty="0"/>
            <a:t>Nachweis der Infektion mit SARS-CoV2 </a:t>
          </a:r>
        </a:p>
        <a:p>
          <a:r>
            <a:rPr lang="de-DE" dirty="0"/>
            <a:t>keine oder sehr milde Symptome</a:t>
          </a:r>
        </a:p>
        <a:p>
          <a:r>
            <a:rPr lang="de-DE" dirty="0"/>
            <a:t>(ähnlich </a:t>
          </a:r>
          <a:r>
            <a:rPr lang="de-DE" b="1" dirty="0">
              <a:solidFill>
                <a:srgbClr val="FFFF00"/>
              </a:solidFill>
            </a:rPr>
            <a:t>Schnupfen</a:t>
          </a:r>
          <a:r>
            <a:rPr lang="de-DE" dirty="0">
              <a:solidFill>
                <a:schemeClr val="bg1"/>
              </a:solidFill>
            </a:rPr>
            <a:t>)</a:t>
          </a:r>
        </a:p>
      </dgm:t>
    </dgm:pt>
    <dgm:pt modelId="{F96A1254-A24D-204E-A202-16AE340DE48A}" type="parTrans" cxnId="{AEAC1C18-475D-FC44-B59F-62F37A264973}">
      <dgm:prSet/>
      <dgm:spPr/>
      <dgm:t>
        <a:bodyPr/>
        <a:lstStyle/>
        <a:p>
          <a:endParaRPr lang="de-DE"/>
        </a:p>
      </dgm:t>
    </dgm:pt>
    <dgm:pt modelId="{F686C1C1-0227-CE4E-87DE-BA9C89C20D18}" type="sibTrans" cxnId="{AEAC1C18-475D-FC44-B59F-62F37A264973}">
      <dgm:prSet/>
      <dgm:spPr/>
      <dgm:t>
        <a:bodyPr/>
        <a:lstStyle/>
        <a:p>
          <a:endParaRPr lang="de-DE"/>
        </a:p>
      </dgm:t>
    </dgm:pt>
    <dgm:pt modelId="{2856E29B-B0ED-7C45-8A57-D45B13854687}">
      <dgm:prSet phldrT="[Text]"/>
      <dgm:spPr/>
      <dgm:t>
        <a:bodyPr/>
        <a:lstStyle/>
        <a:p>
          <a:r>
            <a:rPr lang="de-DE" dirty="0"/>
            <a:t>negativer Test / Ende der Isolierung</a:t>
          </a:r>
        </a:p>
        <a:p>
          <a:r>
            <a:rPr lang="de-DE" dirty="0"/>
            <a:t>keine relevanten Restbeschwerden</a:t>
          </a:r>
        </a:p>
      </dgm:t>
    </dgm:pt>
    <dgm:pt modelId="{8832A6A6-758A-5D4C-9F84-47754FB1B0D2}" type="parTrans" cxnId="{4E156364-20F5-2E46-A3FE-430D31857871}">
      <dgm:prSet/>
      <dgm:spPr/>
      <dgm:t>
        <a:bodyPr/>
        <a:lstStyle/>
        <a:p>
          <a:endParaRPr lang="de-DE"/>
        </a:p>
      </dgm:t>
    </dgm:pt>
    <dgm:pt modelId="{0025BBB0-F119-7E4F-A5B1-334BDA190ABB}" type="sibTrans" cxnId="{4E156364-20F5-2E46-A3FE-430D31857871}">
      <dgm:prSet/>
      <dgm:spPr/>
      <dgm:t>
        <a:bodyPr/>
        <a:lstStyle/>
        <a:p>
          <a:endParaRPr lang="de-DE"/>
        </a:p>
      </dgm:t>
    </dgm:pt>
    <dgm:pt modelId="{4BD72CEF-705B-A24B-8BE7-6EDB50709126}">
      <dgm:prSet phldrT="[Text]"/>
      <dgm:spPr/>
      <dgm:t>
        <a:bodyPr/>
        <a:lstStyle/>
        <a:p>
          <a:r>
            <a:rPr lang="de-DE" dirty="0"/>
            <a:t>ab 10 Tagen</a:t>
          </a:r>
        </a:p>
        <a:p>
          <a:r>
            <a:rPr lang="de-DE" dirty="0"/>
            <a:t>Beschwerdefreiheit</a:t>
          </a:r>
        </a:p>
      </dgm:t>
    </dgm:pt>
    <dgm:pt modelId="{3AE66E9B-C723-B042-AB8D-32CC7D6059F1}" type="parTrans" cxnId="{22EFBD6C-4796-2E47-956A-100BDCD4E473}">
      <dgm:prSet/>
      <dgm:spPr/>
      <dgm:t>
        <a:bodyPr/>
        <a:lstStyle/>
        <a:p>
          <a:endParaRPr lang="de-DE"/>
        </a:p>
      </dgm:t>
    </dgm:pt>
    <dgm:pt modelId="{31653C8F-2235-B04B-BACD-48501DB6AED8}" type="sibTrans" cxnId="{22EFBD6C-4796-2E47-956A-100BDCD4E473}">
      <dgm:prSet/>
      <dgm:spPr/>
      <dgm:t>
        <a:bodyPr/>
        <a:lstStyle/>
        <a:p>
          <a:endParaRPr lang="de-DE"/>
        </a:p>
      </dgm:t>
    </dgm:pt>
    <dgm:pt modelId="{1EB3A4B7-BE4E-FC49-9595-C4E86CE46E99}">
      <dgm:prSet phldrT="[Text]"/>
      <dgm:spPr/>
      <dgm:t>
        <a:bodyPr/>
        <a:lstStyle/>
        <a:p>
          <a:r>
            <a:rPr lang="de-DE" dirty="0"/>
            <a:t>Nachweis der Infektion mit SARS-CoV2</a:t>
          </a:r>
        </a:p>
        <a:p>
          <a:r>
            <a:rPr lang="de-DE" dirty="0"/>
            <a:t>milde bis deutlichere Symptome</a:t>
          </a:r>
        </a:p>
        <a:p>
          <a:r>
            <a:rPr lang="de-DE" dirty="0"/>
            <a:t>(ähnlich </a:t>
          </a:r>
          <a:r>
            <a:rPr lang="de-DE" b="1" dirty="0">
              <a:solidFill>
                <a:srgbClr val="FFFF00"/>
              </a:solidFill>
            </a:rPr>
            <a:t>Grippe</a:t>
          </a:r>
          <a:r>
            <a:rPr lang="de-DE" dirty="0"/>
            <a:t>) </a:t>
          </a:r>
        </a:p>
      </dgm:t>
    </dgm:pt>
    <dgm:pt modelId="{F2CDD25F-7EE0-594E-90E5-510FDB3BE7CE}" type="parTrans" cxnId="{0EF48EE0-AA16-BC43-8C5C-37238923B090}">
      <dgm:prSet/>
      <dgm:spPr/>
      <dgm:t>
        <a:bodyPr/>
        <a:lstStyle/>
        <a:p>
          <a:endParaRPr lang="de-DE"/>
        </a:p>
      </dgm:t>
    </dgm:pt>
    <dgm:pt modelId="{F36A9865-5D26-884E-9554-B436957EF9F1}" type="sibTrans" cxnId="{0EF48EE0-AA16-BC43-8C5C-37238923B090}">
      <dgm:prSet/>
      <dgm:spPr/>
      <dgm:t>
        <a:bodyPr/>
        <a:lstStyle/>
        <a:p>
          <a:endParaRPr lang="de-DE"/>
        </a:p>
      </dgm:t>
    </dgm:pt>
    <dgm:pt modelId="{94EC5072-BBAE-B046-A470-FA32DA3C2FC0}">
      <dgm:prSet phldrT="[Text]"/>
      <dgm:spPr/>
      <dgm:t>
        <a:bodyPr/>
        <a:lstStyle/>
        <a:p>
          <a:r>
            <a:rPr lang="de-DE" dirty="0"/>
            <a:t>negativer Test / Ende der Isolierung</a:t>
          </a:r>
        </a:p>
        <a:p>
          <a:r>
            <a:rPr lang="de-DE" dirty="0"/>
            <a:t>noch mögliche Restbeschwerden</a:t>
          </a:r>
        </a:p>
      </dgm:t>
    </dgm:pt>
    <dgm:pt modelId="{8E6C3B94-0C62-E748-A6CF-431A9104DD3E}" type="parTrans" cxnId="{CC0E02E6-2F73-CA41-B04A-327AE30258F7}">
      <dgm:prSet/>
      <dgm:spPr/>
      <dgm:t>
        <a:bodyPr/>
        <a:lstStyle/>
        <a:p>
          <a:endParaRPr lang="de-DE"/>
        </a:p>
      </dgm:t>
    </dgm:pt>
    <dgm:pt modelId="{B071DFD3-5EC1-0248-A82F-DFB6095C56E3}" type="sibTrans" cxnId="{CC0E02E6-2F73-CA41-B04A-327AE30258F7}">
      <dgm:prSet/>
      <dgm:spPr/>
      <dgm:t>
        <a:bodyPr/>
        <a:lstStyle/>
        <a:p>
          <a:endParaRPr lang="de-DE"/>
        </a:p>
      </dgm:t>
    </dgm:pt>
    <dgm:pt modelId="{D8670B83-1916-0148-8693-C4E597534DAC}">
      <dgm:prSet phldrT="[Text]"/>
      <dgm:spPr/>
      <dgm:t>
        <a:bodyPr/>
        <a:lstStyle/>
        <a:p>
          <a:r>
            <a:rPr lang="de-DE" dirty="0"/>
            <a:t>ab 4 Wochen nach Abklingen aller Restbeschwerden</a:t>
          </a:r>
        </a:p>
      </dgm:t>
    </dgm:pt>
    <dgm:pt modelId="{C618D581-2E7D-2142-8CC8-C5B8AF2537AB}" type="parTrans" cxnId="{D3209D69-422A-E946-80EC-F8F2C66B292D}">
      <dgm:prSet/>
      <dgm:spPr/>
      <dgm:t>
        <a:bodyPr/>
        <a:lstStyle/>
        <a:p>
          <a:endParaRPr lang="de-DE"/>
        </a:p>
      </dgm:t>
    </dgm:pt>
    <dgm:pt modelId="{F426897F-3CB7-444B-85D1-4EAEEC25E029}" type="sibTrans" cxnId="{D3209D69-422A-E946-80EC-F8F2C66B292D}">
      <dgm:prSet/>
      <dgm:spPr/>
      <dgm:t>
        <a:bodyPr/>
        <a:lstStyle/>
        <a:p>
          <a:endParaRPr lang="de-DE"/>
        </a:p>
      </dgm:t>
    </dgm:pt>
    <dgm:pt modelId="{5B6CE283-B59C-B147-BD75-86CE19D760F1}">
      <dgm:prSet phldrT="[Text]"/>
      <dgm:spPr/>
      <dgm:t>
        <a:bodyPr/>
        <a:lstStyle/>
        <a:p>
          <a:r>
            <a:rPr lang="de-DE" dirty="0"/>
            <a:t>Nachweis der Infektion mit SARS-CoV2</a:t>
          </a:r>
        </a:p>
        <a:p>
          <a:r>
            <a:rPr lang="de-DE" b="1" dirty="0">
              <a:solidFill>
                <a:srgbClr val="FFFF00"/>
              </a:solidFill>
            </a:rPr>
            <a:t>schwerere Symptome </a:t>
          </a:r>
          <a:r>
            <a:rPr lang="de-DE" dirty="0"/>
            <a:t>jeglicher Art, z.B. Krankenhausaufenthalt</a:t>
          </a:r>
        </a:p>
      </dgm:t>
    </dgm:pt>
    <dgm:pt modelId="{6EA9EF62-E924-A547-994F-DBE7EEEB455A}" type="parTrans" cxnId="{190BE17A-3F6B-1348-9034-8D0633998421}">
      <dgm:prSet/>
      <dgm:spPr/>
      <dgm:t>
        <a:bodyPr/>
        <a:lstStyle/>
        <a:p>
          <a:endParaRPr lang="de-DE"/>
        </a:p>
      </dgm:t>
    </dgm:pt>
    <dgm:pt modelId="{85E70CCE-AAFC-DF47-876D-E7D41C73D0E0}" type="sibTrans" cxnId="{190BE17A-3F6B-1348-9034-8D0633998421}">
      <dgm:prSet/>
      <dgm:spPr/>
      <dgm:t>
        <a:bodyPr/>
        <a:lstStyle/>
        <a:p>
          <a:endParaRPr lang="de-DE"/>
        </a:p>
      </dgm:t>
    </dgm:pt>
    <dgm:pt modelId="{9EAF90FC-F5CC-B943-AC49-1A999DBE279D}">
      <dgm:prSet phldrT="[Text]"/>
      <dgm:spPr/>
      <dgm:t>
        <a:bodyPr/>
        <a:lstStyle/>
        <a:p>
          <a:r>
            <a:rPr lang="de-DE" dirty="0"/>
            <a:t>negativer Test / Ende der Isolierung</a:t>
          </a:r>
        </a:p>
        <a:p>
          <a:r>
            <a:rPr lang="de-DE" dirty="0"/>
            <a:t>je nach individuellem Verlauf der Genesung (Post- / Long-Covid?)</a:t>
          </a:r>
        </a:p>
      </dgm:t>
    </dgm:pt>
    <dgm:pt modelId="{2C8C87D7-BA24-A347-B9CA-F37F74BE3257}" type="parTrans" cxnId="{2C1E4646-AC2E-E441-BBAD-E9054DCCF16E}">
      <dgm:prSet/>
      <dgm:spPr/>
      <dgm:t>
        <a:bodyPr/>
        <a:lstStyle/>
        <a:p>
          <a:endParaRPr lang="de-DE"/>
        </a:p>
      </dgm:t>
    </dgm:pt>
    <dgm:pt modelId="{80BA8AC8-B835-F84C-BC7F-631EC3091BE5}" type="sibTrans" cxnId="{2C1E4646-AC2E-E441-BBAD-E9054DCCF16E}">
      <dgm:prSet/>
      <dgm:spPr/>
      <dgm:t>
        <a:bodyPr/>
        <a:lstStyle/>
        <a:p>
          <a:endParaRPr lang="de-DE"/>
        </a:p>
      </dgm:t>
    </dgm:pt>
    <dgm:pt modelId="{501D7DB3-3AE9-9A44-94CA-DDA7235D1862}">
      <dgm:prSet phldrT="[Text]"/>
      <dgm:spPr/>
      <dgm:t>
        <a:bodyPr/>
        <a:lstStyle/>
        <a:p>
          <a:r>
            <a:rPr lang="de-DE" dirty="0"/>
            <a:t>mindestens 3 Monate nach Genesung</a:t>
          </a:r>
        </a:p>
      </dgm:t>
    </dgm:pt>
    <dgm:pt modelId="{4D72E844-1BE3-C744-872F-3635D6DD3C48}" type="parTrans" cxnId="{09058801-A2EE-3E42-8463-7C9427325DF8}">
      <dgm:prSet/>
      <dgm:spPr/>
      <dgm:t>
        <a:bodyPr/>
        <a:lstStyle/>
        <a:p>
          <a:endParaRPr lang="de-DE"/>
        </a:p>
      </dgm:t>
    </dgm:pt>
    <dgm:pt modelId="{D1B608AE-BF4F-0841-97EC-BF55E75A0809}" type="sibTrans" cxnId="{09058801-A2EE-3E42-8463-7C9427325DF8}">
      <dgm:prSet/>
      <dgm:spPr/>
      <dgm:t>
        <a:bodyPr/>
        <a:lstStyle/>
        <a:p>
          <a:endParaRPr lang="de-DE"/>
        </a:p>
      </dgm:t>
    </dgm:pt>
    <dgm:pt modelId="{8094CB60-2066-F342-9917-616E5C5ED5D7}">
      <dgm:prSet phldrT="[Text]"/>
      <dgm:spPr/>
      <dgm:t>
        <a:bodyPr/>
        <a:lstStyle/>
        <a:p>
          <a:r>
            <a:rPr lang="de-DE" dirty="0"/>
            <a:t>bei unauffälligem Gesamtbefund:</a:t>
          </a:r>
        </a:p>
        <a:p>
          <a:r>
            <a:rPr lang="de-DE" dirty="0"/>
            <a:t>  (</a:t>
          </a:r>
          <a:r>
            <a:rPr lang="de-DE" dirty="0" err="1"/>
            <a:t>un</a:t>
          </a:r>
          <a:r>
            <a:rPr lang="de-DE" dirty="0"/>
            <a:t>)eingeschränkte Tauchtauglichkeit wieder gegeben</a:t>
          </a:r>
        </a:p>
      </dgm:t>
    </dgm:pt>
    <dgm:pt modelId="{E736C3FB-E7CB-2F44-83EE-C6E80D5DBDAA}" type="parTrans" cxnId="{08F082D4-B0CB-5D4F-80B7-0478CAE7012E}">
      <dgm:prSet/>
      <dgm:spPr/>
      <dgm:t>
        <a:bodyPr/>
        <a:lstStyle/>
        <a:p>
          <a:endParaRPr lang="de-DE"/>
        </a:p>
      </dgm:t>
    </dgm:pt>
    <dgm:pt modelId="{0C4F6237-A2D1-FD46-85D2-09810A158A12}" type="sibTrans" cxnId="{08F082D4-B0CB-5D4F-80B7-0478CAE7012E}">
      <dgm:prSet/>
      <dgm:spPr/>
      <dgm:t>
        <a:bodyPr/>
        <a:lstStyle/>
        <a:p>
          <a:endParaRPr lang="de-DE"/>
        </a:p>
      </dgm:t>
    </dgm:pt>
    <dgm:pt modelId="{4E7F589A-88E5-6541-8133-C0C46C0909A8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DED88DCA-A88A-EE40-8CC5-592218C249D5}" type="parTrans" cxnId="{FCFEBF44-7722-0648-B482-4B41ECD78FB6}">
      <dgm:prSet/>
      <dgm:spPr/>
      <dgm:t>
        <a:bodyPr/>
        <a:lstStyle/>
        <a:p>
          <a:endParaRPr lang="de-DE"/>
        </a:p>
      </dgm:t>
    </dgm:pt>
    <dgm:pt modelId="{2D3335F9-AD63-8244-B593-E584867DDEBF}" type="sibTrans" cxnId="{FCFEBF44-7722-0648-B482-4B41ECD78FB6}">
      <dgm:prSet/>
      <dgm:spPr/>
      <dgm:t>
        <a:bodyPr/>
        <a:lstStyle/>
        <a:p>
          <a:endParaRPr lang="de-DE"/>
        </a:p>
      </dgm:t>
    </dgm:pt>
    <dgm:pt modelId="{E85ABF86-62F1-9144-838D-38F964327A23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BA1662F0-8AF4-7A49-A028-5248BBD077DC}" type="parTrans" cxnId="{46C7E5FF-BBC9-8548-BB3E-0CB9611065A1}">
      <dgm:prSet/>
      <dgm:spPr/>
      <dgm:t>
        <a:bodyPr/>
        <a:lstStyle/>
        <a:p>
          <a:endParaRPr lang="de-DE"/>
        </a:p>
      </dgm:t>
    </dgm:pt>
    <dgm:pt modelId="{82D9C47A-5E77-3340-BF54-8FA648482473}" type="sibTrans" cxnId="{46C7E5FF-BBC9-8548-BB3E-0CB9611065A1}">
      <dgm:prSet/>
      <dgm:spPr/>
      <dgm:t>
        <a:bodyPr/>
        <a:lstStyle/>
        <a:p>
          <a:endParaRPr lang="de-DE"/>
        </a:p>
      </dgm:t>
    </dgm:pt>
    <dgm:pt modelId="{887921A7-720A-0F4C-9102-369F4A044773}">
      <dgm:prSet phldrT="[Text]"/>
      <dgm:spPr/>
      <dgm:t>
        <a:bodyPr/>
        <a:lstStyle/>
        <a:p>
          <a:r>
            <a:rPr lang="de-DE" dirty="0"/>
            <a:t>bei unauffälligem Gesamtbefund: </a:t>
          </a:r>
        </a:p>
        <a:p>
          <a:r>
            <a:rPr lang="de-DE" dirty="0"/>
            <a:t>(</a:t>
          </a:r>
          <a:r>
            <a:rPr lang="de-DE" dirty="0" err="1"/>
            <a:t>un</a:t>
          </a:r>
          <a:r>
            <a:rPr lang="de-DE" dirty="0"/>
            <a:t>)eingeschränkte Tauchtauglichkeit wieder gegeben</a:t>
          </a:r>
        </a:p>
      </dgm:t>
    </dgm:pt>
    <dgm:pt modelId="{EF19DC73-9F53-CD4A-BDB8-F65D8C752F55}" type="parTrans" cxnId="{83F0172F-049C-8A46-99AB-7169794F8B19}">
      <dgm:prSet/>
      <dgm:spPr/>
      <dgm:t>
        <a:bodyPr/>
        <a:lstStyle/>
        <a:p>
          <a:endParaRPr lang="de-DE"/>
        </a:p>
      </dgm:t>
    </dgm:pt>
    <dgm:pt modelId="{DFD2F083-49FB-F54E-9B45-8408F4365437}" type="sibTrans" cxnId="{83F0172F-049C-8A46-99AB-7169794F8B19}">
      <dgm:prSet/>
      <dgm:spPr/>
      <dgm:t>
        <a:bodyPr/>
        <a:lstStyle/>
        <a:p>
          <a:endParaRPr lang="de-DE"/>
        </a:p>
      </dgm:t>
    </dgm:pt>
    <dgm:pt modelId="{5029AF2B-C98B-804A-826A-84A82CA1034F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04B73F9C-D8DF-3B4B-BFCF-6C3E06DE8EEE}" type="parTrans" cxnId="{3FF281E4-EC8D-984F-A684-267425600AEC}">
      <dgm:prSet/>
      <dgm:spPr/>
      <dgm:t>
        <a:bodyPr/>
        <a:lstStyle/>
        <a:p>
          <a:endParaRPr lang="de-DE"/>
        </a:p>
      </dgm:t>
    </dgm:pt>
    <dgm:pt modelId="{2A65B355-777C-F74D-BC27-3A470384AEB9}" type="sibTrans" cxnId="{3FF281E4-EC8D-984F-A684-267425600AEC}">
      <dgm:prSet/>
      <dgm:spPr/>
      <dgm:t>
        <a:bodyPr/>
        <a:lstStyle/>
        <a:p>
          <a:endParaRPr lang="de-DE"/>
        </a:p>
      </dgm:t>
    </dgm:pt>
    <dgm:pt modelId="{EE64A7A4-56B2-E44D-AB01-125B8AC428EE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6F94B115-97F0-294E-AF70-D6782B987F48}" type="parTrans" cxnId="{E51C406B-ECF1-8044-9F64-7651ABAB12C5}">
      <dgm:prSet/>
      <dgm:spPr/>
      <dgm:t>
        <a:bodyPr/>
        <a:lstStyle/>
        <a:p>
          <a:endParaRPr lang="de-DE"/>
        </a:p>
      </dgm:t>
    </dgm:pt>
    <dgm:pt modelId="{489078F0-5CCD-0843-829F-576CCF798996}" type="sibTrans" cxnId="{E51C406B-ECF1-8044-9F64-7651ABAB12C5}">
      <dgm:prSet/>
      <dgm:spPr/>
      <dgm:t>
        <a:bodyPr/>
        <a:lstStyle/>
        <a:p>
          <a:endParaRPr lang="de-DE"/>
        </a:p>
      </dgm:t>
    </dgm:pt>
    <dgm:pt modelId="{54B2D820-C4F8-A641-B8B7-E959BA912A0C}">
      <dgm:prSet phldrT="[Text]"/>
      <dgm:spPr/>
      <dgm:t>
        <a:bodyPr/>
        <a:lstStyle/>
        <a:p>
          <a:r>
            <a:rPr lang="de-DE" dirty="0"/>
            <a:t>gegebenenfalls Wiedererlangung der Tauchtauglichkeit möglich</a:t>
          </a:r>
        </a:p>
      </dgm:t>
    </dgm:pt>
    <dgm:pt modelId="{B6205AA8-2F18-2D40-8075-FE8A61E7398E}" type="parTrans" cxnId="{4335F922-8467-D441-9D85-C0D373410779}">
      <dgm:prSet/>
      <dgm:spPr/>
      <dgm:t>
        <a:bodyPr/>
        <a:lstStyle/>
        <a:p>
          <a:endParaRPr lang="de-DE"/>
        </a:p>
      </dgm:t>
    </dgm:pt>
    <dgm:pt modelId="{8B6D5D37-814C-E44C-B42A-281A0BD08D9D}" type="sibTrans" cxnId="{4335F922-8467-D441-9D85-C0D373410779}">
      <dgm:prSet/>
      <dgm:spPr/>
      <dgm:t>
        <a:bodyPr/>
        <a:lstStyle/>
        <a:p>
          <a:endParaRPr lang="de-DE"/>
        </a:p>
      </dgm:t>
    </dgm:pt>
    <dgm:pt modelId="{152ED901-01D2-BF40-94C1-9B6C9105C6D3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BB2159EE-250F-EE43-B986-F36A73DC6CCF}" type="parTrans" cxnId="{4F0EB322-4C3B-074A-8C99-BFEEDEF5FD7B}">
      <dgm:prSet/>
      <dgm:spPr/>
      <dgm:t>
        <a:bodyPr/>
        <a:lstStyle/>
        <a:p>
          <a:endParaRPr lang="de-DE"/>
        </a:p>
      </dgm:t>
    </dgm:pt>
    <dgm:pt modelId="{2D91CADC-1D21-344D-9B8A-ABCDE446EBBC}" type="sibTrans" cxnId="{4F0EB322-4C3B-074A-8C99-BFEEDEF5FD7B}">
      <dgm:prSet/>
      <dgm:spPr/>
      <dgm:t>
        <a:bodyPr/>
        <a:lstStyle/>
        <a:p>
          <a:endParaRPr lang="de-DE"/>
        </a:p>
      </dgm:t>
    </dgm:pt>
    <dgm:pt modelId="{3FD77067-7D8C-EC45-AC3B-E467F69799F0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549B51D2-F28F-3246-8E81-8E6BEBCFF14A}" type="parTrans" cxnId="{81545772-3051-CE40-98EC-AEF5A4443179}">
      <dgm:prSet/>
      <dgm:spPr/>
      <dgm:t>
        <a:bodyPr/>
        <a:lstStyle/>
        <a:p>
          <a:endParaRPr lang="de-DE"/>
        </a:p>
      </dgm:t>
    </dgm:pt>
    <dgm:pt modelId="{9DA21BAE-3BCE-7E45-97A0-E16F4D64FCB4}" type="sibTrans" cxnId="{81545772-3051-CE40-98EC-AEF5A4443179}">
      <dgm:prSet/>
      <dgm:spPr/>
      <dgm:t>
        <a:bodyPr/>
        <a:lstStyle/>
        <a:p>
          <a:endParaRPr lang="de-DE"/>
        </a:p>
      </dgm:t>
    </dgm:pt>
    <dgm:pt modelId="{3EF9235E-8EBF-CC46-8E1F-7C6C493BB5B6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D3275CB0-C1E9-704B-98CF-97C3A348262A}" type="parTrans" cxnId="{7CB98F18-97BD-D84B-A8BA-463070DAB1F8}">
      <dgm:prSet/>
      <dgm:spPr/>
      <dgm:t>
        <a:bodyPr/>
        <a:lstStyle/>
        <a:p>
          <a:endParaRPr lang="de-DE"/>
        </a:p>
      </dgm:t>
    </dgm:pt>
    <dgm:pt modelId="{4A7969BA-6237-6447-A1CD-97098A5AB43A}" type="sibTrans" cxnId="{7CB98F18-97BD-D84B-A8BA-463070DAB1F8}">
      <dgm:prSet/>
      <dgm:spPr/>
      <dgm:t>
        <a:bodyPr/>
        <a:lstStyle/>
        <a:p>
          <a:endParaRPr lang="de-DE"/>
        </a:p>
      </dgm:t>
    </dgm:pt>
    <dgm:pt modelId="{20FFA310-41E6-CD4B-8092-0141A1E9EDA7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25BACF2E-C62E-D449-84AD-557A53E2AE9D}" type="parTrans" cxnId="{94300551-E8B5-0D4D-B6C1-E19D24E9AAE7}">
      <dgm:prSet/>
      <dgm:spPr/>
      <dgm:t>
        <a:bodyPr/>
        <a:lstStyle/>
        <a:p>
          <a:endParaRPr lang="de-DE"/>
        </a:p>
      </dgm:t>
    </dgm:pt>
    <dgm:pt modelId="{02A2881D-4930-274A-ACD2-9B451E077BE5}" type="sibTrans" cxnId="{94300551-E8B5-0D4D-B6C1-E19D24E9AAE7}">
      <dgm:prSet/>
      <dgm:spPr/>
      <dgm:t>
        <a:bodyPr/>
        <a:lstStyle/>
        <a:p>
          <a:endParaRPr lang="de-DE"/>
        </a:p>
      </dgm:t>
    </dgm:pt>
    <dgm:pt modelId="{A65E2C7C-6956-5D4F-87E7-C0FF21799F61}">
      <dgm:prSet phldrT="[Text]"/>
      <dgm:spPr>
        <a:noFill/>
        <a:ln>
          <a:noFill/>
        </a:ln>
      </dgm:spPr>
      <dgm:t>
        <a:bodyPr/>
        <a:lstStyle/>
        <a:p>
          <a:endParaRPr lang="de-DE" dirty="0"/>
        </a:p>
      </dgm:t>
    </dgm:pt>
    <dgm:pt modelId="{9C2C7DA1-4459-4E4D-A411-27890D6BE00E}" type="parTrans" cxnId="{A05C3124-2B36-0948-99A3-60EF9605207D}">
      <dgm:prSet/>
      <dgm:spPr/>
      <dgm:t>
        <a:bodyPr/>
        <a:lstStyle/>
        <a:p>
          <a:endParaRPr lang="de-DE"/>
        </a:p>
      </dgm:t>
    </dgm:pt>
    <dgm:pt modelId="{01FF1D18-977E-D54A-8AF0-997F69FC1D0F}" type="sibTrans" cxnId="{A05C3124-2B36-0948-99A3-60EF9605207D}">
      <dgm:prSet/>
      <dgm:spPr/>
      <dgm:t>
        <a:bodyPr/>
        <a:lstStyle/>
        <a:p>
          <a:endParaRPr lang="de-DE"/>
        </a:p>
      </dgm:t>
    </dgm:pt>
    <dgm:pt modelId="{04A74EF1-4A5C-944A-95FE-D3F412CBE29B}" type="pres">
      <dgm:prSet presAssocID="{26F591B8-3160-0D4D-A0D4-97B27EDC2376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EF06E3D-6585-0747-9029-E4A71C8242CC}" type="pres">
      <dgm:prSet presAssocID="{0EA81002-4B5C-594B-A075-A4C7CE4C05A3}" presName="horFlow" presStyleCnt="0"/>
      <dgm:spPr/>
    </dgm:pt>
    <dgm:pt modelId="{30D47930-B45F-034E-A0A8-C7B8F49E332A}" type="pres">
      <dgm:prSet presAssocID="{0EA81002-4B5C-594B-A075-A4C7CE4C05A3}" presName="bigChev" presStyleLbl="node1" presStyleIdx="0" presStyleCnt="3" custLinFactNeighborY="-90890"/>
      <dgm:spPr/>
    </dgm:pt>
    <dgm:pt modelId="{02E124E8-952E-254A-8E47-8FE78840FCEE}" type="pres">
      <dgm:prSet presAssocID="{8832A6A6-758A-5D4C-9F84-47754FB1B0D2}" presName="parTrans" presStyleCnt="0"/>
      <dgm:spPr/>
    </dgm:pt>
    <dgm:pt modelId="{A680DA3B-EFC8-4E4A-8DDA-868751324B0B}" type="pres">
      <dgm:prSet presAssocID="{2856E29B-B0ED-7C45-8A57-D45B13854687}" presName="node" presStyleLbl="alignAccFollowNode1" presStyleIdx="0" presStyleCnt="18" custLinFactY="-9512" custLinFactNeighborY="-100000">
        <dgm:presLayoutVars>
          <dgm:bulletEnabled val="1"/>
        </dgm:presLayoutVars>
      </dgm:prSet>
      <dgm:spPr/>
    </dgm:pt>
    <dgm:pt modelId="{03DF2F90-4EEA-C841-93E4-A45BC119700F}" type="pres">
      <dgm:prSet presAssocID="{0025BBB0-F119-7E4F-A5B1-334BDA190ABB}" presName="sibTrans" presStyleCnt="0"/>
      <dgm:spPr/>
    </dgm:pt>
    <dgm:pt modelId="{4A4492A3-2E7F-0343-BA75-DC228C61B81D}" type="pres">
      <dgm:prSet presAssocID="{4BD72CEF-705B-A24B-8BE7-6EDB50709126}" presName="node" presStyleLbl="alignAccFollowNode1" presStyleIdx="1" presStyleCnt="18" custLinFactY="-9512" custLinFactNeighborY="-100000">
        <dgm:presLayoutVars>
          <dgm:bulletEnabled val="1"/>
        </dgm:presLayoutVars>
      </dgm:prSet>
      <dgm:spPr/>
    </dgm:pt>
    <dgm:pt modelId="{922B2B91-2DEE-ED4D-B4CA-5FD453BAD5C2}" type="pres">
      <dgm:prSet presAssocID="{31653C8F-2235-B04B-BACD-48501DB6AED8}" presName="sibTrans" presStyleCnt="0"/>
      <dgm:spPr/>
    </dgm:pt>
    <dgm:pt modelId="{66021AF4-9B55-004D-9C83-31F49639D82C}" type="pres">
      <dgm:prSet presAssocID="{3EF9235E-8EBF-CC46-8E1F-7C6C493BB5B6}" presName="node" presStyleLbl="alignAccFollowNode1" presStyleIdx="2" presStyleCnt="18">
        <dgm:presLayoutVars>
          <dgm:bulletEnabled val="1"/>
        </dgm:presLayoutVars>
      </dgm:prSet>
      <dgm:spPr/>
    </dgm:pt>
    <dgm:pt modelId="{8688D8F7-1BBB-9749-8AA3-82AEF8F62BB2}" type="pres">
      <dgm:prSet presAssocID="{4A7969BA-6237-6447-A1CD-97098A5AB43A}" presName="sibTrans" presStyleCnt="0"/>
      <dgm:spPr/>
    </dgm:pt>
    <dgm:pt modelId="{CD39B77C-30E8-3F43-8DD8-E77F2EE54843}" type="pres">
      <dgm:prSet presAssocID="{4E7F589A-88E5-6541-8133-C0C46C0909A8}" presName="node" presStyleLbl="alignAccFollowNode1" presStyleIdx="3" presStyleCnt="18">
        <dgm:presLayoutVars>
          <dgm:bulletEnabled val="1"/>
        </dgm:presLayoutVars>
      </dgm:prSet>
      <dgm:spPr/>
    </dgm:pt>
    <dgm:pt modelId="{AF420EA4-2FAA-524D-8036-54E0A7BA31A0}" type="pres">
      <dgm:prSet presAssocID="{2D3335F9-AD63-8244-B593-E584867DDEBF}" presName="sibTrans" presStyleCnt="0"/>
      <dgm:spPr/>
    </dgm:pt>
    <dgm:pt modelId="{97565479-53EA-F849-9CFC-F095B3A419B7}" type="pres">
      <dgm:prSet presAssocID="{E85ABF86-62F1-9144-838D-38F964327A23}" presName="node" presStyleLbl="alignAccFollowNode1" presStyleIdx="4" presStyleCnt="18">
        <dgm:presLayoutVars>
          <dgm:bulletEnabled val="1"/>
        </dgm:presLayoutVars>
      </dgm:prSet>
      <dgm:spPr/>
    </dgm:pt>
    <dgm:pt modelId="{530B126F-0344-AC44-81FF-22B85AF11CD0}" type="pres">
      <dgm:prSet presAssocID="{82D9C47A-5E77-3340-BF54-8FA648482473}" presName="sibTrans" presStyleCnt="0"/>
      <dgm:spPr/>
    </dgm:pt>
    <dgm:pt modelId="{6D2B4429-763C-7541-B7D9-6A3B25B5026F}" type="pres">
      <dgm:prSet presAssocID="{8094CB60-2066-F342-9917-616E5C5ED5D7}" presName="node" presStyleLbl="alignAccFollowNode1" presStyleIdx="5" presStyleCnt="18" custScaleY="121146" custLinFactY="-9512" custLinFactNeighborY="-100000">
        <dgm:presLayoutVars>
          <dgm:bulletEnabled val="1"/>
        </dgm:presLayoutVars>
      </dgm:prSet>
      <dgm:spPr/>
    </dgm:pt>
    <dgm:pt modelId="{81E01982-A50F-4F43-BD33-24CB9D084623}" type="pres">
      <dgm:prSet presAssocID="{0EA81002-4B5C-594B-A075-A4C7CE4C05A3}" presName="vSp" presStyleCnt="0"/>
      <dgm:spPr/>
    </dgm:pt>
    <dgm:pt modelId="{05C5BCED-3CCF-9B4F-96D3-C357AF1AC1BC}" type="pres">
      <dgm:prSet presAssocID="{1EB3A4B7-BE4E-FC49-9595-C4E86CE46E99}" presName="horFlow" presStyleCnt="0"/>
      <dgm:spPr/>
    </dgm:pt>
    <dgm:pt modelId="{68CB6F65-3B64-6644-8162-EEF7B9AC21FC}" type="pres">
      <dgm:prSet presAssocID="{1EB3A4B7-BE4E-FC49-9595-C4E86CE46E99}" presName="bigChev" presStyleLbl="node1" presStyleIdx="1" presStyleCnt="3"/>
      <dgm:spPr/>
    </dgm:pt>
    <dgm:pt modelId="{345C36D3-8E04-9140-B8D7-20BE580CC831}" type="pres">
      <dgm:prSet presAssocID="{8E6C3B94-0C62-E748-A6CF-431A9104DD3E}" presName="parTrans" presStyleCnt="0"/>
      <dgm:spPr/>
    </dgm:pt>
    <dgm:pt modelId="{BECC5ADD-ED7D-DC42-80CD-382FF0C9E310}" type="pres">
      <dgm:prSet presAssocID="{94EC5072-BBAE-B046-A470-FA32DA3C2FC0}" presName="node" presStyleLbl="alignAccFollowNode1" presStyleIdx="6" presStyleCnt="18">
        <dgm:presLayoutVars>
          <dgm:bulletEnabled val="1"/>
        </dgm:presLayoutVars>
      </dgm:prSet>
      <dgm:spPr/>
    </dgm:pt>
    <dgm:pt modelId="{A3598F37-6CE9-2847-A78F-1C7C95FBE56F}" type="pres">
      <dgm:prSet presAssocID="{B071DFD3-5EC1-0248-A82F-DFB6095C56E3}" presName="sibTrans" presStyleCnt="0"/>
      <dgm:spPr/>
    </dgm:pt>
    <dgm:pt modelId="{DAC14FA0-F110-584C-9F0C-99FF1A0039D5}" type="pres">
      <dgm:prSet presAssocID="{D8670B83-1916-0148-8693-C4E597534DAC}" presName="node" presStyleLbl="alignAccFollowNode1" presStyleIdx="7" presStyleCnt="18">
        <dgm:presLayoutVars>
          <dgm:bulletEnabled val="1"/>
        </dgm:presLayoutVars>
      </dgm:prSet>
      <dgm:spPr/>
    </dgm:pt>
    <dgm:pt modelId="{D3395E09-0F60-8048-A5E8-DC0DC729F1D7}" type="pres">
      <dgm:prSet presAssocID="{F426897F-3CB7-444B-85D1-4EAEEC25E029}" presName="sibTrans" presStyleCnt="0"/>
      <dgm:spPr/>
    </dgm:pt>
    <dgm:pt modelId="{B064BABB-38B2-0140-A6EF-2B95DE3C3495}" type="pres">
      <dgm:prSet presAssocID="{20FFA310-41E6-CD4B-8092-0141A1E9EDA7}" presName="node" presStyleLbl="alignAccFollowNode1" presStyleIdx="8" presStyleCnt="18">
        <dgm:presLayoutVars>
          <dgm:bulletEnabled val="1"/>
        </dgm:presLayoutVars>
      </dgm:prSet>
      <dgm:spPr/>
    </dgm:pt>
    <dgm:pt modelId="{459128D4-BD8F-1B4C-96C4-DACAD298D109}" type="pres">
      <dgm:prSet presAssocID="{02A2881D-4930-274A-ACD2-9B451E077BE5}" presName="sibTrans" presStyleCnt="0"/>
      <dgm:spPr/>
    </dgm:pt>
    <dgm:pt modelId="{6747BBB1-3994-8242-BFFB-3460D964CFBB}" type="pres">
      <dgm:prSet presAssocID="{5029AF2B-C98B-804A-826A-84A82CA1034F}" presName="node" presStyleLbl="alignAccFollowNode1" presStyleIdx="9" presStyleCnt="18">
        <dgm:presLayoutVars>
          <dgm:bulletEnabled val="1"/>
        </dgm:presLayoutVars>
      </dgm:prSet>
      <dgm:spPr/>
    </dgm:pt>
    <dgm:pt modelId="{BBB49635-9A66-1A4A-94EE-F829ECD3A11D}" type="pres">
      <dgm:prSet presAssocID="{2A65B355-777C-F74D-BC27-3A470384AEB9}" presName="sibTrans" presStyleCnt="0"/>
      <dgm:spPr/>
    </dgm:pt>
    <dgm:pt modelId="{B8D0CDE8-0783-BF45-96C9-BDFAF9A5CF4C}" type="pres">
      <dgm:prSet presAssocID="{EE64A7A4-56B2-E44D-AB01-125B8AC428EE}" presName="node" presStyleLbl="alignAccFollowNode1" presStyleIdx="10" presStyleCnt="18">
        <dgm:presLayoutVars>
          <dgm:bulletEnabled val="1"/>
        </dgm:presLayoutVars>
      </dgm:prSet>
      <dgm:spPr/>
    </dgm:pt>
    <dgm:pt modelId="{ED5E164B-3EAF-F846-A056-4B1CB0893D5A}" type="pres">
      <dgm:prSet presAssocID="{489078F0-5CCD-0843-829F-576CCF798996}" presName="sibTrans" presStyleCnt="0"/>
      <dgm:spPr/>
    </dgm:pt>
    <dgm:pt modelId="{5197320C-6AB2-724D-8624-4D89576FFE23}" type="pres">
      <dgm:prSet presAssocID="{887921A7-720A-0F4C-9102-369F4A044773}" presName="node" presStyleLbl="alignAccFollowNode1" presStyleIdx="11" presStyleCnt="18" custScaleY="121146">
        <dgm:presLayoutVars>
          <dgm:bulletEnabled val="1"/>
        </dgm:presLayoutVars>
      </dgm:prSet>
      <dgm:spPr/>
    </dgm:pt>
    <dgm:pt modelId="{DAC4F2A3-90C1-124B-8A37-92F378268F8F}" type="pres">
      <dgm:prSet presAssocID="{1EB3A4B7-BE4E-FC49-9595-C4E86CE46E99}" presName="vSp" presStyleCnt="0"/>
      <dgm:spPr/>
    </dgm:pt>
    <dgm:pt modelId="{0D725CE1-7BD7-2842-9A34-905190C4257C}" type="pres">
      <dgm:prSet presAssocID="{5B6CE283-B59C-B147-BD75-86CE19D760F1}" presName="horFlow" presStyleCnt="0"/>
      <dgm:spPr/>
    </dgm:pt>
    <dgm:pt modelId="{881BA9B2-4B4B-DE4B-A4C1-CC6D3455782B}" type="pres">
      <dgm:prSet presAssocID="{5B6CE283-B59C-B147-BD75-86CE19D760F1}" presName="bigChev" presStyleLbl="node1" presStyleIdx="2" presStyleCnt="3" custLinFactNeighborY="94266"/>
      <dgm:spPr/>
    </dgm:pt>
    <dgm:pt modelId="{4E80DAB1-7880-9A4E-AF9E-EB4EDCF65F70}" type="pres">
      <dgm:prSet presAssocID="{2C8C87D7-BA24-A347-B9CA-F37F74BE3257}" presName="parTrans" presStyleCnt="0"/>
      <dgm:spPr/>
    </dgm:pt>
    <dgm:pt modelId="{026F0909-ED1E-E244-8D4B-9F355F186D77}" type="pres">
      <dgm:prSet presAssocID="{9EAF90FC-F5CC-B943-AC49-1A999DBE279D}" presName="node" presStyleLbl="alignAccFollowNode1" presStyleIdx="12" presStyleCnt="18" custLinFactY="13568" custLinFactNeighborY="100000">
        <dgm:presLayoutVars>
          <dgm:bulletEnabled val="1"/>
        </dgm:presLayoutVars>
      </dgm:prSet>
      <dgm:spPr/>
    </dgm:pt>
    <dgm:pt modelId="{F3F1666A-7887-7147-8CF5-A924F0B65FD2}" type="pres">
      <dgm:prSet presAssocID="{80BA8AC8-B835-F84C-BC7F-631EC3091BE5}" presName="sibTrans" presStyleCnt="0"/>
      <dgm:spPr/>
    </dgm:pt>
    <dgm:pt modelId="{14A288D7-AC53-E441-898F-EBCDF0AFCA41}" type="pres">
      <dgm:prSet presAssocID="{501D7DB3-3AE9-9A44-94CA-DDA7235D1862}" presName="node" presStyleLbl="alignAccFollowNode1" presStyleIdx="13" presStyleCnt="18" custLinFactY="13568" custLinFactNeighborY="100000">
        <dgm:presLayoutVars>
          <dgm:bulletEnabled val="1"/>
        </dgm:presLayoutVars>
      </dgm:prSet>
      <dgm:spPr/>
    </dgm:pt>
    <dgm:pt modelId="{B83167D7-B02B-A545-9BD4-1D6EB7965544}" type="pres">
      <dgm:prSet presAssocID="{D1B608AE-BF4F-0841-97EC-BF55E75A0809}" presName="sibTrans" presStyleCnt="0"/>
      <dgm:spPr/>
    </dgm:pt>
    <dgm:pt modelId="{697E24C3-FF4A-BB42-94B0-9D0274613B9A}" type="pres">
      <dgm:prSet presAssocID="{A65E2C7C-6956-5D4F-87E7-C0FF21799F61}" presName="node" presStyleLbl="alignAccFollowNode1" presStyleIdx="14" presStyleCnt="18">
        <dgm:presLayoutVars>
          <dgm:bulletEnabled val="1"/>
        </dgm:presLayoutVars>
      </dgm:prSet>
      <dgm:spPr/>
    </dgm:pt>
    <dgm:pt modelId="{B289BFC0-02B2-C849-8CA7-8A17A0B63725}" type="pres">
      <dgm:prSet presAssocID="{01FF1D18-977E-D54A-8AF0-997F69FC1D0F}" presName="sibTrans" presStyleCnt="0"/>
      <dgm:spPr/>
    </dgm:pt>
    <dgm:pt modelId="{D68A566D-157D-0348-BAAF-507356766433}" type="pres">
      <dgm:prSet presAssocID="{152ED901-01D2-BF40-94C1-9B6C9105C6D3}" presName="node" presStyleLbl="alignAccFollowNode1" presStyleIdx="15" presStyleCnt="18">
        <dgm:presLayoutVars>
          <dgm:bulletEnabled val="1"/>
        </dgm:presLayoutVars>
      </dgm:prSet>
      <dgm:spPr/>
    </dgm:pt>
    <dgm:pt modelId="{315F0949-F801-D248-9768-413198B0EE21}" type="pres">
      <dgm:prSet presAssocID="{2D91CADC-1D21-344D-9B8A-ABCDE446EBBC}" presName="sibTrans" presStyleCnt="0"/>
      <dgm:spPr/>
    </dgm:pt>
    <dgm:pt modelId="{530E2D32-2EA7-294F-919A-D00DF77A8E38}" type="pres">
      <dgm:prSet presAssocID="{3FD77067-7D8C-EC45-AC3B-E467F69799F0}" presName="node" presStyleLbl="alignAccFollowNode1" presStyleIdx="16" presStyleCnt="18">
        <dgm:presLayoutVars>
          <dgm:bulletEnabled val="1"/>
        </dgm:presLayoutVars>
      </dgm:prSet>
      <dgm:spPr/>
    </dgm:pt>
    <dgm:pt modelId="{05E511F4-D21D-A140-BE99-99869134EF1B}" type="pres">
      <dgm:prSet presAssocID="{9DA21BAE-3BCE-7E45-97A0-E16F4D64FCB4}" presName="sibTrans" presStyleCnt="0"/>
      <dgm:spPr/>
    </dgm:pt>
    <dgm:pt modelId="{C70FF7E7-D908-1243-A8FB-56092EC4046B}" type="pres">
      <dgm:prSet presAssocID="{54B2D820-C4F8-A641-B8B7-E959BA912A0C}" presName="node" presStyleLbl="alignAccFollowNode1" presStyleIdx="17" presStyleCnt="18" custScaleY="121146" custLinFactNeighborX="1101" custLinFactNeighborY="98192">
        <dgm:presLayoutVars>
          <dgm:bulletEnabled val="1"/>
        </dgm:presLayoutVars>
      </dgm:prSet>
      <dgm:spPr/>
    </dgm:pt>
  </dgm:ptLst>
  <dgm:cxnLst>
    <dgm:cxn modelId="{09058801-A2EE-3E42-8463-7C9427325DF8}" srcId="{5B6CE283-B59C-B147-BD75-86CE19D760F1}" destId="{501D7DB3-3AE9-9A44-94CA-DDA7235D1862}" srcOrd="1" destOrd="0" parTransId="{4D72E844-1BE3-C744-872F-3635D6DD3C48}" sibTransId="{D1B608AE-BF4F-0841-97EC-BF55E75A0809}"/>
    <dgm:cxn modelId="{858A5D06-449E-F349-ABD3-1B76D66B589F}" type="presOf" srcId="{4BD72CEF-705B-A24B-8BE7-6EDB50709126}" destId="{4A4492A3-2E7F-0343-BA75-DC228C61B81D}" srcOrd="0" destOrd="0" presId="urn:microsoft.com/office/officeart/2005/8/layout/lProcess3"/>
    <dgm:cxn modelId="{43C00B0E-4F18-A849-8EDE-0F5E3B2E52D1}" type="presOf" srcId="{9EAF90FC-F5CC-B943-AC49-1A999DBE279D}" destId="{026F0909-ED1E-E244-8D4B-9F355F186D77}" srcOrd="0" destOrd="0" presId="urn:microsoft.com/office/officeart/2005/8/layout/lProcess3"/>
    <dgm:cxn modelId="{C4D06017-60AB-F946-80D9-750E433A32DE}" type="presOf" srcId="{D8670B83-1916-0148-8693-C4E597534DAC}" destId="{DAC14FA0-F110-584C-9F0C-99FF1A0039D5}" srcOrd="0" destOrd="0" presId="urn:microsoft.com/office/officeart/2005/8/layout/lProcess3"/>
    <dgm:cxn modelId="{AEAC1C18-475D-FC44-B59F-62F37A264973}" srcId="{26F591B8-3160-0D4D-A0D4-97B27EDC2376}" destId="{0EA81002-4B5C-594B-A075-A4C7CE4C05A3}" srcOrd="0" destOrd="0" parTransId="{F96A1254-A24D-204E-A202-16AE340DE48A}" sibTransId="{F686C1C1-0227-CE4E-87DE-BA9C89C20D18}"/>
    <dgm:cxn modelId="{7CB98F18-97BD-D84B-A8BA-463070DAB1F8}" srcId="{0EA81002-4B5C-594B-A075-A4C7CE4C05A3}" destId="{3EF9235E-8EBF-CC46-8E1F-7C6C493BB5B6}" srcOrd="2" destOrd="0" parTransId="{D3275CB0-C1E9-704B-98CF-97C3A348262A}" sibTransId="{4A7969BA-6237-6447-A1CD-97098A5AB43A}"/>
    <dgm:cxn modelId="{2A0B021D-C3E1-3342-9DBE-870E8CFDC438}" type="presOf" srcId="{5B6CE283-B59C-B147-BD75-86CE19D760F1}" destId="{881BA9B2-4B4B-DE4B-A4C1-CC6D3455782B}" srcOrd="0" destOrd="0" presId="urn:microsoft.com/office/officeart/2005/8/layout/lProcess3"/>
    <dgm:cxn modelId="{4F0EB322-4C3B-074A-8C99-BFEEDEF5FD7B}" srcId="{5B6CE283-B59C-B147-BD75-86CE19D760F1}" destId="{152ED901-01D2-BF40-94C1-9B6C9105C6D3}" srcOrd="3" destOrd="0" parTransId="{BB2159EE-250F-EE43-B986-F36A73DC6CCF}" sibTransId="{2D91CADC-1D21-344D-9B8A-ABCDE446EBBC}"/>
    <dgm:cxn modelId="{4335F922-8467-D441-9D85-C0D373410779}" srcId="{5B6CE283-B59C-B147-BD75-86CE19D760F1}" destId="{54B2D820-C4F8-A641-B8B7-E959BA912A0C}" srcOrd="5" destOrd="0" parTransId="{B6205AA8-2F18-2D40-8075-FE8A61E7398E}" sibTransId="{8B6D5D37-814C-E44C-B42A-281A0BD08D9D}"/>
    <dgm:cxn modelId="{A05C3124-2B36-0948-99A3-60EF9605207D}" srcId="{5B6CE283-B59C-B147-BD75-86CE19D760F1}" destId="{A65E2C7C-6956-5D4F-87E7-C0FF21799F61}" srcOrd="2" destOrd="0" parTransId="{9C2C7DA1-4459-4E4D-A411-27890D6BE00E}" sibTransId="{01FF1D18-977E-D54A-8AF0-997F69FC1D0F}"/>
    <dgm:cxn modelId="{5FDCBF2B-BEE0-CA42-B3AF-130A5BC4780B}" type="presOf" srcId="{0EA81002-4B5C-594B-A075-A4C7CE4C05A3}" destId="{30D47930-B45F-034E-A0A8-C7B8F49E332A}" srcOrd="0" destOrd="0" presId="urn:microsoft.com/office/officeart/2005/8/layout/lProcess3"/>
    <dgm:cxn modelId="{83F0172F-049C-8A46-99AB-7169794F8B19}" srcId="{1EB3A4B7-BE4E-FC49-9595-C4E86CE46E99}" destId="{887921A7-720A-0F4C-9102-369F4A044773}" srcOrd="5" destOrd="0" parTransId="{EF19DC73-9F53-CD4A-BDB8-F65D8C752F55}" sibTransId="{DFD2F083-49FB-F54E-9B45-8408F4365437}"/>
    <dgm:cxn modelId="{394F482F-51B4-4A43-B334-254FE1F17F5C}" type="presOf" srcId="{20FFA310-41E6-CD4B-8092-0141A1E9EDA7}" destId="{B064BABB-38B2-0140-A6EF-2B95DE3C3495}" srcOrd="0" destOrd="0" presId="urn:microsoft.com/office/officeart/2005/8/layout/lProcess3"/>
    <dgm:cxn modelId="{83EDFE34-1A94-7446-8F73-22413EA71C74}" type="presOf" srcId="{3FD77067-7D8C-EC45-AC3B-E467F69799F0}" destId="{530E2D32-2EA7-294F-919A-D00DF77A8E38}" srcOrd="0" destOrd="0" presId="urn:microsoft.com/office/officeart/2005/8/layout/lProcess3"/>
    <dgm:cxn modelId="{1B83205D-445A-D644-89C8-8EA598BA805A}" type="presOf" srcId="{26F591B8-3160-0D4D-A0D4-97B27EDC2376}" destId="{04A74EF1-4A5C-944A-95FE-D3F412CBE29B}" srcOrd="0" destOrd="0" presId="urn:microsoft.com/office/officeart/2005/8/layout/lProcess3"/>
    <dgm:cxn modelId="{38DAE263-E749-E447-B239-CF310148F722}" type="presOf" srcId="{2856E29B-B0ED-7C45-8A57-D45B13854687}" destId="{A680DA3B-EFC8-4E4A-8DDA-868751324B0B}" srcOrd="0" destOrd="0" presId="urn:microsoft.com/office/officeart/2005/8/layout/lProcess3"/>
    <dgm:cxn modelId="{4E156364-20F5-2E46-A3FE-430D31857871}" srcId="{0EA81002-4B5C-594B-A075-A4C7CE4C05A3}" destId="{2856E29B-B0ED-7C45-8A57-D45B13854687}" srcOrd="0" destOrd="0" parTransId="{8832A6A6-758A-5D4C-9F84-47754FB1B0D2}" sibTransId="{0025BBB0-F119-7E4F-A5B1-334BDA190ABB}"/>
    <dgm:cxn modelId="{FCFEBF44-7722-0648-B482-4B41ECD78FB6}" srcId="{0EA81002-4B5C-594B-A075-A4C7CE4C05A3}" destId="{4E7F589A-88E5-6541-8133-C0C46C0909A8}" srcOrd="3" destOrd="0" parTransId="{DED88DCA-A88A-EE40-8CC5-592218C249D5}" sibTransId="{2D3335F9-AD63-8244-B593-E584867DDEBF}"/>
    <dgm:cxn modelId="{2C1E4646-AC2E-E441-BBAD-E9054DCCF16E}" srcId="{5B6CE283-B59C-B147-BD75-86CE19D760F1}" destId="{9EAF90FC-F5CC-B943-AC49-1A999DBE279D}" srcOrd="0" destOrd="0" parTransId="{2C8C87D7-BA24-A347-B9CA-F37F74BE3257}" sibTransId="{80BA8AC8-B835-F84C-BC7F-631EC3091BE5}"/>
    <dgm:cxn modelId="{D3209D69-422A-E946-80EC-F8F2C66B292D}" srcId="{1EB3A4B7-BE4E-FC49-9595-C4E86CE46E99}" destId="{D8670B83-1916-0148-8693-C4E597534DAC}" srcOrd="1" destOrd="0" parTransId="{C618D581-2E7D-2142-8CC8-C5B8AF2537AB}" sibTransId="{F426897F-3CB7-444B-85D1-4EAEEC25E029}"/>
    <dgm:cxn modelId="{E51C406B-ECF1-8044-9F64-7651ABAB12C5}" srcId="{1EB3A4B7-BE4E-FC49-9595-C4E86CE46E99}" destId="{EE64A7A4-56B2-E44D-AB01-125B8AC428EE}" srcOrd="4" destOrd="0" parTransId="{6F94B115-97F0-294E-AF70-D6782B987F48}" sibTransId="{489078F0-5CCD-0843-829F-576CCF798996}"/>
    <dgm:cxn modelId="{300C7E4C-0C1D-6540-82EC-20C9C2855E98}" type="presOf" srcId="{54B2D820-C4F8-A641-B8B7-E959BA912A0C}" destId="{C70FF7E7-D908-1243-A8FB-56092EC4046B}" srcOrd="0" destOrd="0" presId="urn:microsoft.com/office/officeart/2005/8/layout/lProcess3"/>
    <dgm:cxn modelId="{22EFBD6C-4796-2E47-956A-100BDCD4E473}" srcId="{0EA81002-4B5C-594B-A075-A4C7CE4C05A3}" destId="{4BD72CEF-705B-A24B-8BE7-6EDB50709126}" srcOrd="1" destOrd="0" parTransId="{3AE66E9B-C723-B042-AB8D-32CC7D6059F1}" sibTransId="{31653C8F-2235-B04B-BACD-48501DB6AED8}"/>
    <dgm:cxn modelId="{4659896D-B41C-4C43-B90A-10177AEA31A3}" type="presOf" srcId="{1EB3A4B7-BE4E-FC49-9595-C4E86CE46E99}" destId="{68CB6F65-3B64-6644-8162-EEF7B9AC21FC}" srcOrd="0" destOrd="0" presId="urn:microsoft.com/office/officeart/2005/8/layout/lProcess3"/>
    <dgm:cxn modelId="{776E566F-6569-BC4F-871B-FE591E93608E}" type="presOf" srcId="{3EF9235E-8EBF-CC46-8E1F-7C6C493BB5B6}" destId="{66021AF4-9B55-004D-9C83-31F49639D82C}" srcOrd="0" destOrd="0" presId="urn:microsoft.com/office/officeart/2005/8/layout/lProcess3"/>
    <dgm:cxn modelId="{BF6E1870-7A75-C44B-9A43-3559B9933ED4}" type="presOf" srcId="{A65E2C7C-6956-5D4F-87E7-C0FF21799F61}" destId="{697E24C3-FF4A-BB42-94B0-9D0274613B9A}" srcOrd="0" destOrd="0" presId="urn:microsoft.com/office/officeart/2005/8/layout/lProcess3"/>
    <dgm:cxn modelId="{94300551-E8B5-0D4D-B6C1-E19D24E9AAE7}" srcId="{1EB3A4B7-BE4E-FC49-9595-C4E86CE46E99}" destId="{20FFA310-41E6-CD4B-8092-0141A1E9EDA7}" srcOrd="2" destOrd="0" parTransId="{25BACF2E-C62E-D449-84AD-557A53E2AE9D}" sibTransId="{02A2881D-4930-274A-ACD2-9B451E077BE5}"/>
    <dgm:cxn modelId="{C1195871-0644-3849-9057-D79DD44A6E01}" type="presOf" srcId="{EE64A7A4-56B2-E44D-AB01-125B8AC428EE}" destId="{B8D0CDE8-0783-BF45-96C9-BDFAF9A5CF4C}" srcOrd="0" destOrd="0" presId="urn:microsoft.com/office/officeart/2005/8/layout/lProcess3"/>
    <dgm:cxn modelId="{81545772-3051-CE40-98EC-AEF5A4443179}" srcId="{5B6CE283-B59C-B147-BD75-86CE19D760F1}" destId="{3FD77067-7D8C-EC45-AC3B-E467F69799F0}" srcOrd="4" destOrd="0" parTransId="{549B51D2-F28F-3246-8E81-8E6BEBCFF14A}" sibTransId="{9DA21BAE-3BCE-7E45-97A0-E16F4D64FCB4}"/>
    <dgm:cxn modelId="{4D255955-4981-F948-9192-9B14F5D48FC0}" type="presOf" srcId="{152ED901-01D2-BF40-94C1-9B6C9105C6D3}" destId="{D68A566D-157D-0348-BAAF-507356766433}" srcOrd="0" destOrd="0" presId="urn:microsoft.com/office/officeart/2005/8/layout/lProcess3"/>
    <dgm:cxn modelId="{190BE17A-3F6B-1348-9034-8D0633998421}" srcId="{26F591B8-3160-0D4D-A0D4-97B27EDC2376}" destId="{5B6CE283-B59C-B147-BD75-86CE19D760F1}" srcOrd="2" destOrd="0" parTransId="{6EA9EF62-E924-A547-994F-DBE7EEEB455A}" sibTransId="{85E70CCE-AAFC-DF47-876D-E7D41C73D0E0}"/>
    <dgm:cxn modelId="{518606CB-D76F-F44A-8764-7CB56450016E}" type="presOf" srcId="{501D7DB3-3AE9-9A44-94CA-DDA7235D1862}" destId="{14A288D7-AC53-E441-898F-EBCDF0AFCA41}" srcOrd="0" destOrd="0" presId="urn:microsoft.com/office/officeart/2005/8/layout/lProcess3"/>
    <dgm:cxn modelId="{FA2B74CE-3710-DE4D-AFB3-6E299C32B806}" type="presOf" srcId="{E85ABF86-62F1-9144-838D-38F964327A23}" destId="{97565479-53EA-F849-9CFC-F095B3A419B7}" srcOrd="0" destOrd="0" presId="urn:microsoft.com/office/officeart/2005/8/layout/lProcess3"/>
    <dgm:cxn modelId="{08F082D4-B0CB-5D4F-80B7-0478CAE7012E}" srcId="{0EA81002-4B5C-594B-A075-A4C7CE4C05A3}" destId="{8094CB60-2066-F342-9917-616E5C5ED5D7}" srcOrd="5" destOrd="0" parTransId="{E736C3FB-E7CB-2F44-83EE-C6E80D5DBDAA}" sibTransId="{0C4F6237-A2D1-FD46-85D2-09810A158A12}"/>
    <dgm:cxn modelId="{487F9ED4-E805-5B4B-8C34-CC8653DBC774}" type="presOf" srcId="{887921A7-720A-0F4C-9102-369F4A044773}" destId="{5197320C-6AB2-724D-8624-4D89576FFE23}" srcOrd="0" destOrd="0" presId="urn:microsoft.com/office/officeart/2005/8/layout/lProcess3"/>
    <dgm:cxn modelId="{A84F8FD6-B108-4843-AF7E-398722C8D51A}" type="presOf" srcId="{4E7F589A-88E5-6541-8133-C0C46C0909A8}" destId="{CD39B77C-30E8-3F43-8DD8-E77F2EE54843}" srcOrd="0" destOrd="0" presId="urn:microsoft.com/office/officeart/2005/8/layout/lProcess3"/>
    <dgm:cxn modelId="{0EF48EE0-AA16-BC43-8C5C-37238923B090}" srcId="{26F591B8-3160-0D4D-A0D4-97B27EDC2376}" destId="{1EB3A4B7-BE4E-FC49-9595-C4E86CE46E99}" srcOrd="1" destOrd="0" parTransId="{F2CDD25F-7EE0-594E-90E5-510FDB3BE7CE}" sibTransId="{F36A9865-5D26-884E-9554-B436957EF9F1}"/>
    <dgm:cxn modelId="{3FF281E4-EC8D-984F-A684-267425600AEC}" srcId="{1EB3A4B7-BE4E-FC49-9595-C4E86CE46E99}" destId="{5029AF2B-C98B-804A-826A-84A82CA1034F}" srcOrd="3" destOrd="0" parTransId="{04B73F9C-D8DF-3B4B-BFCF-6C3E06DE8EEE}" sibTransId="{2A65B355-777C-F74D-BC27-3A470384AEB9}"/>
    <dgm:cxn modelId="{CC0E02E6-2F73-CA41-B04A-327AE30258F7}" srcId="{1EB3A4B7-BE4E-FC49-9595-C4E86CE46E99}" destId="{94EC5072-BBAE-B046-A470-FA32DA3C2FC0}" srcOrd="0" destOrd="0" parTransId="{8E6C3B94-0C62-E748-A6CF-431A9104DD3E}" sibTransId="{B071DFD3-5EC1-0248-A82F-DFB6095C56E3}"/>
    <dgm:cxn modelId="{99E42AF2-62B3-5C4C-B55B-855BF71FE0DD}" type="presOf" srcId="{8094CB60-2066-F342-9917-616E5C5ED5D7}" destId="{6D2B4429-763C-7541-B7D9-6A3B25B5026F}" srcOrd="0" destOrd="0" presId="urn:microsoft.com/office/officeart/2005/8/layout/lProcess3"/>
    <dgm:cxn modelId="{FE35C3F7-B316-4F43-9EFD-8AE895C30C58}" type="presOf" srcId="{5029AF2B-C98B-804A-826A-84A82CA1034F}" destId="{6747BBB1-3994-8242-BFFB-3460D964CFBB}" srcOrd="0" destOrd="0" presId="urn:microsoft.com/office/officeart/2005/8/layout/lProcess3"/>
    <dgm:cxn modelId="{7E878EFC-9539-9845-B370-4D87C1571004}" type="presOf" srcId="{94EC5072-BBAE-B046-A470-FA32DA3C2FC0}" destId="{BECC5ADD-ED7D-DC42-80CD-382FF0C9E310}" srcOrd="0" destOrd="0" presId="urn:microsoft.com/office/officeart/2005/8/layout/lProcess3"/>
    <dgm:cxn modelId="{46C7E5FF-BBC9-8548-BB3E-0CB9611065A1}" srcId="{0EA81002-4B5C-594B-A075-A4C7CE4C05A3}" destId="{E85ABF86-62F1-9144-838D-38F964327A23}" srcOrd="4" destOrd="0" parTransId="{BA1662F0-8AF4-7A49-A028-5248BBD077DC}" sibTransId="{82D9C47A-5E77-3340-BF54-8FA648482473}"/>
    <dgm:cxn modelId="{7056B698-C98F-F649-9082-6D2AB871044F}" type="presParOf" srcId="{04A74EF1-4A5C-944A-95FE-D3F412CBE29B}" destId="{7EF06E3D-6585-0747-9029-E4A71C8242CC}" srcOrd="0" destOrd="0" presId="urn:microsoft.com/office/officeart/2005/8/layout/lProcess3"/>
    <dgm:cxn modelId="{FB525B5B-41AE-DF4C-8917-494E2D329554}" type="presParOf" srcId="{7EF06E3D-6585-0747-9029-E4A71C8242CC}" destId="{30D47930-B45F-034E-A0A8-C7B8F49E332A}" srcOrd="0" destOrd="0" presId="urn:microsoft.com/office/officeart/2005/8/layout/lProcess3"/>
    <dgm:cxn modelId="{152D0CE6-8E4C-414C-B7AF-BD530173E0AC}" type="presParOf" srcId="{7EF06E3D-6585-0747-9029-E4A71C8242CC}" destId="{02E124E8-952E-254A-8E47-8FE78840FCEE}" srcOrd="1" destOrd="0" presId="urn:microsoft.com/office/officeart/2005/8/layout/lProcess3"/>
    <dgm:cxn modelId="{865AFAD8-9507-4247-B142-63A096BAD280}" type="presParOf" srcId="{7EF06E3D-6585-0747-9029-E4A71C8242CC}" destId="{A680DA3B-EFC8-4E4A-8DDA-868751324B0B}" srcOrd="2" destOrd="0" presId="urn:microsoft.com/office/officeart/2005/8/layout/lProcess3"/>
    <dgm:cxn modelId="{24B4628A-35AD-D245-950F-3EBF4D5077AE}" type="presParOf" srcId="{7EF06E3D-6585-0747-9029-E4A71C8242CC}" destId="{03DF2F90-4EEA-C841-93E4-A45BC119700F}" srcOrd="3" destOrd="0" presId="urn:microsoft.com/office/officeart/2005/8/layout/lProcess3"/>
    <dgm:cxn modelId="{0416A53D-2E13-544E-B9B1-2C25A3181A1C}" type="presParOf" srcId="{7EF06E3D-6585-0747-9029-E4A71C8242CC}" destId="{4A4492A3-2E7F-0343-BA75-DC228C61B81D}" srcOrd="4" destOrd="0" presId="urn:microsoft.com/office/officeart/2005/8/layout/lProcess3"/>
    <dgm:cxn modelId="{3F74BCA8-EFE2-0B47-9F4D-9616A64C382A}" type="presParOf" srcId="{7EF06E3D-6585-0747-9029-E4A71C8242CC}" destId="{922B2B91-2DEE-ED4D-B4CA-5FD453BAD5C2}" srcOrd="5" destOrd="0" presId="urn:microsoft.com/office/officeart/2005/8/layout/lProcess3"/>
    <dgm:cxn modelId="{E9D530E9-6C65-144C-868C-32FD9E218E5B}" type="presParOf" srcId="{7EF06E3D-6585-0747-9029-E4A71C8242CC}" destId="{66021AF4-9B55-004D-9C83-31F49639D82C}" srcOrd="6" destOrd="0" presId="urn:microsoft.com/office/officeart/2005/8/layout/lProcess3"/>
    <dgm:cxn modelId="{2F3129BE-88C5-5F44-BBED-64B615230DCA}" type="presParOf" srcId="{7EF06E3D-6585-0747-9029-E4A71C8242CC}" destId="{8688D8F7-1BBB-9749-8AA3-82AEF8F62BB2}" srcOrd="7" destOrd="0" presId="urn:microsoft.com/office/officeart/2005/8/layout/lProcess3"/>
    <dgm:cxn modelId="{CF564E53-27EF-8041-A526-A9FA33D7406E}" type="presParOf" srcId="{7EF06E3D-6585-0747-9029-E4A71C8242CC}" destId="{CD39B77C-30E8-3F43-8DD8-E77F2EE54843}" srcOrd="8" destOrd="0" presId="urn:microsoft.com/office/officeart/2005/8/layout/lProcess3"/>
    <dgm:cxn modelId="{99F47D27-951C-2D42-BE59-18CD5B787318}" type="presParOf" srcId="{7EF06E3D-6585-0747-9029-E4A71C8242CC}" destId="{AF420EA4-2FAA-524D-8036-54E0A7BA31A0}" srcOrd="9" destOrd="0" presId="urn:microsoft.com/office/officeart/2005/8/layout/lProcess3"/>
    <dgm:cxn modelId="{497684F7-6E7C-CC46-8011-E1E4F5E0D8E5}" type="presParOf" srcId="{7EF06E3D-6585-0747-9029-E4A71C8242CC}" destId="{97565479-53EA-F849-9CFC-F095B3A419B7}" srcOrd="10" destOrd="0" presId="urn:microsoft.com/office/officeart/2005/8/layout/lProcess3"/>
    <dgm:cxn modelId="{6E3F7D56-459C-1D44-A19E-71F409D95FE6}" type="presParOf" srcId="{7EF06E3D-6585-0747-9029-E4A71C8242CC}" destId="{530B126F-0344-AC44-81FF-22B85AF11CD0}" srcOrd="11" destOrd="0" presId="urn:microsoft.com/office/officeart/2005/8/layout/lProcess3"/>
    <dgm:cxn modelId="{1F1D795C-3273-344D-8E49-60D144B2A5E7}" type="presParOf" srcId="{7EF06E3D-6585-0747-9029-E4A71C8242CC}" destId="{6D2B4429-763C-7541-B7D9-6A3B25B5026F}" srcOrd="12" destOrd="0" presId="urn:microsoft.com/office/officeart/2005/8/layout/lProcess3"/>
    <dgm:cxn modelId="{2D07C892-B251-A740-8ABB-0B39DAE49CDE}" type="presParOf" srcId="{04A74EF1-4A5C-944A-95FE-D3F412CBE29B}" destId="{81E01982-A50F-4F43-BD33-24CB9D084623}" srcOrd="1" destOrd="0" presId="urn:microsoft.com/office/officeart/2005/8/layout/lProcess3"/>
    <dgm:cxn modelId="{39E3DB1C-61D0-C249-8D14-4BCF04FC8778}" type="presParOf" srcId="{04A74EF1-4A5C-944A-95FE-D3F412CBE29B}" destId="{05C5BCED-3CCF-9B4F-96D3-C357AF1AC1BC}" srcOrd="2" destOrd="0" presId="urn:microsoft.com/office/officeart/2005/8/layout/lProcess3"/>
    <dgm:cxn modelId="{0792EF98-EB93-CA49-A8EF-A1CC8F2378A4}" type="presParOf" srcId="{05C5BCED-3CCF-9B4F-96D3-C357AF1AC1BC}" destId="{68CB6F65-3B64-6644-8162-EEF7B9AC21FC}" srcOrd="0" destOrd="0" presId="urn:microsoft.com/office/officeart/2005/8/layout/lProcess3"/>
    <dgm:cxn modelId="{E169B281-1925-224C-9B52-1EDAC1360EF0}" type="presParOf" srcId="{05C5BCED-3CCF-9B4F-96D3-C357AF1AC1BC}" destId="{345C36D3-8E04-9140-B8D7-20BE580CC831}" srcOrd="1" destOrd="0" presId="urn:microsoft.com/office/officeart/2005/8/layout/lProcess3"/>
    <dgm:cxn modelId="{396A7878-4A03-0340-A2DC-A070A7EEC6DF}" type="presParOf" srcId="{05C5BCED-3CCF-9B4F-96D3-C357AF1AC1BC}" destId="{BECC5ADD-ED7D-DC42-80CD-382FF0C9E310}" srcOrd="2" destOrd="0" presId="urn:microsoft.com/office/officeart/2005/8/layout/lProcess3"/>
    <dgm:cxn modelId="{96F5759A-76C8-A842-A993-1FA616D29C68}" type="presParOf" srcId="{05C5BCED-3CCF-9B4F-96D3-C357AF1AC1BC}" destId="{A3598F37-6CE9-2847-A78F-1C7C95FBE56F}" srcOrd="3" destOrd="0" presId="urn:microsoft.com/office/officeart/2005/8/layout/lProcess3"/>
    <dgm:cxn modelId="{39B08663-3729-A44A-B28C-1875122EF930}" type="presParOf" srcId="{05C5BCED-3CCF-9B4F-96D3-C357AF1AC1BC}" destId="{DAC14FA0-F110-584C-9F0C-99FF1A0039D5}" srcOrd="4" destOrd="0" presId="urn:microsoft.com/office/officeart/2005/8/layout/lProcess3"/>
    <dgm:cxn modelId="{032D8B12-FCF7-C042-9F92-18E5F64E5CA5}" type="presParOf" srcId="{05C5BCED-3CCF-9B4F-96D3-C357AF1AC1BC}" destId="{D3395E09-0F60-8048-A5E8-DC0DC729F1D7}" srcOrd="5" destOrd="0" presId="urn:microsoft.com/office/officeart/2005/8/layout/lProcess3"/>
    <dgm:cxn modelId="{6BCB0A04-871E-2A4A-B90A-17D4D99B1C0C}" type="presParOf" srcId="{05C5BCED-3CCF-9B4F-96D3-C357AF1AC1BC}" destId="{B064BABB-38B2-0140-A6EF-2B95DE3C3495}" srcOrd="6" destOrd="0" presId="urn:microsoft.com/office/officeart/2005/8/layout/lProcess3"/>
    <dgm:cxn modelId="{E2174E2A-2263-644D-A3CA-9D56D805C631}" type="presParOf" srcId="{05C5BCED-3CCF-9B4F-96D3-C357AF1AC1BC}" destId="{459128D4-BD8F-1B4C-96C4-DACAD298D109}" srcOrd="7" destOrd="0" presId="urn:microsoft.com/office/officeart/2005/8/layout/lProcess3"/>
    <dgm:cxn modelId="{0FF8FDD1-9B9A-4B42-B48B-75DE214307C4}" type="presParOf" srcId="{05C5BCED-3CCF-9B4F-96D3-C357AF1AC1BC}" destId="{6747BBB1-3994-8242-BFFB-3460D964CFBB}" srcOrd="8" destOrd="0" presId="urn:microsoft.com/office/officeart/2005/8/layout/lProcess3"/>
    <dgm:cxn modelId="{806F20C9-2FE1-8F45-98DD-99AA9B2A0A72}" type="presParOf" srcId="{05C5BCED-3CCF-9B4F-96D3-C357AF1AC1BC}" destId="{BBB49635-9A66-1A4A-94EE-F829ECD3A11D}" srcOrd="9" destOrd="0" presId="urn:microsoft.com/office/officeart/2005/8/layout/lProcess3"/>
    <dgm:cxn modelId="{B027AEB1-DBED-2E44-8355-361A36B021CF}" type="presParOf" srcId="{05C5BCED-3CCF-9B4F-96D3-C357AF1AC1BC}" destId="{B8D0CDE8-0783-BF45-96C9-BDFAF9A5CF4C}" srcOrd="10" destOrd="0" presId="urn:microsoft.com/office/officeart/2005/8/layout/lProcess3"/>
    <dgm:cxn modelId="{AF5F1FDF-2371-514D-BAD0-9C5FEFABAC65}" type="presParOf" srcId="{05C5BCED-3CCF-9B4F-96D3-C357AF1AC1BC}" destId="{ED5E164B-3EAF-F846-A056-4B1CB0893D5A}" srcOrd="11" destOrd="0" presId="urn:microsoft.com/office/officeart/2005/8/layout/lProcess3"/>
    <dgm:cxn modelId="{245ECA32-68AF-364F-B78D-E8E571653E01}" type="presParOf" srcId="{05C5BCED-3CCF-9B4F-96D3-C357AF1AC1BC}" destId="{5197320C-6AB2-724D-8624-4D89576FFE23}" srcOrd="12" destOrd="0" presId="urn:microsoft.com/office/officeart/2005/8/layout/lProcess3"/>
    <dgm:cxn modelId="{292F0999-988C-8E4F-A4C2-BD99F0FB5A3B}" type="presParOf" srcId="{04A74EF1-4A5C-944A-95FE-D3F412CBE29B}" destId="{DAC4F2A3-90C1-124B-8A37-92F378268F8F}" srcOrd="3" destOrd="0" presId="urn:microsoft.com/office/officeart/2005/8/layout/lProcess3"/>
    <dgm:cxn modelId="{EEE15D03-50D4-6E41-9B94-10D099198176}" type="presParOf" srcId="{04A74EF1-4A5C-944A-95FE-D3F412CBE29B}" destId="{0D725CE1-7BD7-2842-9A34-905190C4257C}" srcOrd="4" destOrd="0" presId="urn:microsoft.com/office/officeart/2005/8/layout/lProcess3"/>
    <dgm:cxn modelId="{EBBC4095-832F-E346-94F3-2BCCAEBF0348}" type="presParOf" srcId="{0D725CE1-7BD7-2842-9A34-905190C4257C}" destId="{881BA9B2-4B4B-DE4B-A4C1-CC6D3455782B}" srcOrd="0" destOrd="0" presId="urn:microsoft.com/office/officeart/2005/8/layout/lProcess3"/>
    <dgm:cxn modelId="{E89150B6-D671-EA4E-95AB-8482B723E804}" type="presParOf" srcId="{0D725CE1-7BD7-2842-9A34-905190C4257C}" destId="{4E80DAB1-7880-9A4E-AF9E-EB4EDCF65F70}" srcOrd="1" destOrd="0" presId="urn:microsoft.com/office/officeart/2005/8/layout/lProcess3"/>
    <dgm:cxn modelId="{B4BDE71E-45D4-2648-8048-1C74CAFCEE65}" type="presParOf" srcId="{0D725CE1-7BD7-2842-9A34-905190C4257C}" destId="{026F0909-ED1E-E244-8D4B-9F355F186D77}" srcOrd="2" destOrd="0" presId="urn:microsoft.com/office/officeart/2005/8/layout/lProcess3"/>
    <dgm:cxn modelId="{AC8F2980-850A-A845-AD0E-2AF300F4F6A2}" type="presParOf" srcId="{0D725CE1-7BD7-2842-9A34-905190C4257C}" destId="{F3F1666A-7887-7147-8CF5-A924F0B65FD2}" srcOrd="3" destOrd="0" presId="urn:microsoft.com/office/officeart/2005/8/layout/lProcess3"/>
    <dgm:cxn modelId="{6923AE27-9EBC-334D-B0C6-5646054EFD17}" type="presParOf" srcId="{0D725CE1-7BD7-2842-9A34-905190C4257C}" destId="{14A288D7-AC53-E441-898F-EBCDF0AFCA41}" srcOrd="4" destOrd="0" presId="urn:microsoft.com/office/officeart/2005/8/layout/lProcess3"/>
    <dgm:cxn modelId="{C5A5EABF-B06A-B247-A1B0-3D39E88FCA34}" type="presParOf" srcId="{0D725CE1-7BD7-2842-9A34-905190C4257C}" destId="{B83167D7-B02B-A545-9BD4-1D6EB7965544}" srcOrd="5" destOrd="0" presId="urn:microsoft.com/office/officeart/2005/8/layout/lProcess3"/>
    <dgm:cxn modelId="{318113AF-ED99-E747-A32A-D16170270FEA}" type="presParOf" srcId="{0D725CE1-7BD7-2842-9A34-905190C4257C}" destId="{697E24C3-FF4A-BB42-94B0-9D0274613B9A}" srcOrd="6" destOrd="0" presId="urn:microsoft.com/office/officeart/2005/8/layout/lProcess3"/>
    <dgm:cxn modelId="{E8E8702B-5B13-1F4B-B726-B3263EFC0328}" type="presParOf" srcId="{0D725CE1-7BD7-2842-9A34-905190C4257C}" destId="{B289BFC0-02B2-C849-8CA7-8A17A0B63725}" srcOrd="7" destOrd="0" presId="urn:microsoft.com/office/officeart/2005/8/layout/lProcess3"/>
    <dgm:cxn modelId="{754BAF15-728C-4743-907F-11150533731F}" type="presParOf" srcId="{0D725CE1-7BD7-2842-9A34-905190C4257C}" destId="{D68A566D-157D-0348-BAAF-507356766433}" srcOrd="8" destOrd="0" presId="urn:microsoft.com/office/officeart/2005/8/layout/lProcess3"/>
    <dgm:cxn modelId="{7F2277FE-CC93-3249-B9A7-B3D056330EAE}" type="presParOf" srcId="{0D725CE1-7BD7-2842-9A34-905190C4257C}" destId="{315F0949-F801-D248-9768-413198B0EE21}" srcOrd="9" destOrd="0" presId="urn:microsoft.com/office/officeart/2005/8/layout/lProcess3"/>
    <dgm:cxn modelId="{B08E54E3-7DFB-4D4A-A42C-20E37CDB84EB}" type="presParOf" srcId="{0D725CE1-7BD7-2842-9A34-905190C4257C}" destId="{530E2D32-2EA7-294F-919A-D00DF77A8E38}" srcOrd="10" destOrd="0" presId="urn:microsoft.com/office/officeart/2005/8/layout/lProcess3"/>
    <dgm:cxn modelId="{313601C9-AE94-7D4E-83A8-9F7F98352BA1}" type="presParOf" srcId="{0D725CE1-7BD7-2842-9A34-905190C4257C}" destId="{05E511F4-D21D-A140-BE99-99869134EF1B}" srcOrd="11" destOrd="0" presId="urn:microsoft.com/office/officeart/2005/8/layout/lProcess3"/>
    <dgm:cxn modelId="{2CBAFB48-5EA0-4E40-BF24-2D75B56F9351}" type="presParOf" srcId="{0D725CE1-7BD7-2842-9A34-905190C4257C}" destId="{C70FF7E7-D908-1243-A8FB-56092EC4046B}" srcOrd="1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949334-C488-4F4A-AA16-23B1E664E2A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638196-CE4D-E74D-93E1-4CEF63722FC6}">
      <dgm:prSet phldrT="[Text]"/>
      <dgm:spPr/>
      <dgm:t>
        <a:bodyPr/>
        <a:lstStyle/>
        <a:p>
          <a:r>
            <a:rPr lang="de-DE" dirty="0"/>
            <a:t>Mindeststandard</a:t>
          </a:r>
        </a:p>
        <a:p>
          <a:r>
            <a:rPr lang="de-DE" dirty="0"/>
            <a:t>der Empfehlung</a:t>
          </a:r>
        </a:p>
      </dgm:t>
    </dgm:pt>
    <dgm:pt modelId="{23E3B86F-4652-434D-ABF8-3343910DBAF0}" type="parTrans" cxnId="{AEE91EA9-4738-C145-A861-580507DE1A5D}">
      <dgm:prSet/>
      <dgm:spPr/>
      <dgm:t>
        <a:bodyPr/>
        <a:lstStyle/>
        <a:p>
          <a:endParaRPr lang="de-DE"/>
        </a:p>
      </dgm:t>
    </dgm:pt>
    <dgm:pt modelId="{C1CBC43F-95D6-EA41-9C0C-8A8A0CCF7106}" type="sibTrans" cxnId="{AEE91EA9-4738-C145-A861-580507DE1A5D}">
      <dgm:prSet/>
      <dgm:spPr/>
      <dgm:t>
        <a:bodyPr/>
        <a:lstStyle/>
        <a:p>
          <a:endParaRPr lang="de-DE"/>
        </a:p>
      </dgm:t>
    </dgm:pt>
    <dgm:pt modelId="{A58BD2ED-33E5-914C-988F-F62925E28A6F}">
      <dgm:prSet phldrT="[Text]" custT="1"/>
      <dgm:spPr/>
      <dgm:t>
        <a:bodyPr/>
        <a:lstStyle/>
        <a:p>
          <a:r>
            <a:rPr lang="de-DE" sz="900" dirty="0"/>
            <a:t> </a:t>
          </a:r>
          <a:r>
            <a:rPr lang="de-DE" sz="800" dirty="0"/>
            <a:t>schriftliche Selbstauskunft/Selbstabfrage zu den Unterlagen</a:t>
          </a:r>
        </a:p>
      </dgm:t>
    </dgm:pt>
    <dgm:pt modelId="{F0CBBE96-6BD0-6E4E-AF66-3CC95A9C23F1}" type="parTrans" cxnId="{96C16CF3-F0C7-324F-B26C-45C8AC6B8232}">
      <dgm:prSet/>
      <dgm:spPr/>
      <dgm:t>
        <a:bodyPr/>
        <a:lstStyle/>
        <a:p>
          <a:endParaRPr lang="de-DE"/>
        </a:p>
      </dgm:t>
    </dgm:pt>
    <dgm:pt modelId="{B41DB645-0534-4C44-A729-DFDEAA3CD21F}" type="sibTrans" cxnId="{96C16CF3-F0C7-324F-B26C-45C8AC6B8232}">
      <dgm:prSet/>
      <dgm:spPr/>
      <dgm:t>
        <a:bodyPr/>
        <a:lstStyle/>
        <a:p>
          <a:endParaRPr lang="de-DE"/>
        </a:p>
      </dgm:t>
    </dgm:pt>
    <dgm:pt modelId="{93CB059A-10AD-5A4A-96FA-5586C65FE7FD}">
      <dgm:prSet phldrT="[Text]" custT="1"/>
      <dgm:spPr/>
      <dgm:t>
        <a:bodyPr/>
        <a:lstStyle/>
        <a:p>
          <a:r>
            <a:rPr lang="de-DE" sz="800" dirty="0"/>
            <a:t> Tauglichkeit wieder gegeben, wenn folgende                                             </a:t>
          </a:r>
          <a:r>
            <a:rPr lang="de-DE" sz="800" dirty="0">
              <a:solidFill>
                <a:schemeClr val="tx1"/>
              </a:solidFill>
            </a:rPr>
            <a:t> 5 Aussagen positiv beantwortet werden</a:t>
          </a:r>
        </a:p>
      </dgm:t>
    </dgm:pt>
    <dgm:pt modelId="{2193A119-F25F-594D-8358-F63780B208F7}" type="parTrans" cxnId="{53FB1D57-E523-FF4F-8950-0224559F922A}">
      <dgm:prSet/>
      <dgm:spPr/>
      <dgm:t>
        <a:bodyPr/>
        <a:lstStyle/>
        <a:p>
          <a:endParaRPr lang="de-DE"/>
        </a:p>
      </dgm:t>
    </dgm:pt>
    <dgm:pt modelId="{BF0D26FF-046A-674E-ABA9-32FD75AACD62}" type="sibTrans" cxnId="{53FB1D57-E523-FF4F-8950-0224559F922A}">
      <dgm:prSet/>
      <dgm:spPr/>
      <dgm:t>
        <a:bodyPr/>
        <a:lstStyle/>
        <a:p>
          <a:endParaRPr lang="de-DE"/>
        </a:p>
      </dgm:t>
    </dgm:pt>
    <dgm:pt modelId="{D817A9EA-99A5-9547-97FB-E11FD19AA284}">
      <dgm:prSet phldrT="[Text]"/>
      <dgm:spPr/>
      <dgm:t>
        <a:bodyPr/>
        <a:lstStyle/>
        <a:p>
          <a:r>
            <a:rPr lang="de-DE" dirty="0"/>
            <a:t>empfohlener Umfang der taucherärztlichen Begutachtung</a:t>
          </a:r>
        </a:p>
      </dgm:t>
    </dgm:pt>
    <dgm:pt modelId="{283AF7DA-3BBD-3443-9091-AFDE3EECC26F}" type="parTrans" cxnId="{7023A8A8-B3CC-7043-8847-77AFEB86CD47}">
      <dgm:prSet/>
      <dgm:spPr/>
      <dgm:t>
        <a:bodyPr/>
        <a:lstStyle/>
        <a:p>
          <a:endParaRPr lang="de-DE"/>
        </a:p>
      </dgm:t>
    </dgm:pt>
    <dgm:pt modelId="{A4EAE81C-A203-2541-96FF-BE35A376C397}" type="sibTrans" cxnId="{7023A8A8-B3CC-7043-8847-77AFEB86CD47}">
      <dgm:prSet/>
      <dgm:spPr/>
      <dgm:t>
        <a:bodyPr/>
        <a:lstStyle/>
        <a:p>
          <a:endParaRPr lang="de-DE"/>
        </a:p>
      </dgm:t>
    </dgm:pt>
    <dgm:pt modelId="{93DCDF5A-5F87-D948-B298-633D8522CD18}">
      <dgm:prSet phldrT="[Text]" custT="1"/>
      <dgm:spPr/>
      <dgm:t>
        <a:bodyPr/>
        <a:lstStyle/>
        <a:p>
          <a:r>
            <a:rPr lang="de-DE" sz="900" dirty="0"/>
            <a:t> tauchmedizinischer Untersuchungsbogen (GTÜM/ÖGTH)</a:t>
          </a:r>
        </a:p>
      </dgm:t>
    </dgm:pt>
    <dgm:pt modelId="{C4F6BFA0-107E-5F41-9ABF-39BC5277D7BF}" type="parTrans" cxnId="{91B6BE0E-C145-3444-B3C4-90532F6860D8}">
      <dgm:prSet/>
      <dgm:spPr/>
      <dgm:t>
        <a:bodyPr/>
        <a:lstStyle/>
        <a:p>
          <a:endParaRPr lang="de-DE"/>
        </a:p>
      </dgm:t>
    </dgm:pt>
    <dgm:pt modelId="{F591E580-BE4B-FF43-A454-8B1E355A6166}" type="sibTrans" cxnId="{91B6BE0E-C145-3444-B3C4-90532F6860D8}">
      <dgm:prSet/>
      <dgm:spPr/>
      <dgm:t>
        <a:bodyPr/>
        <a:lstStyle/>
        <a:p>
          <a:endParaRPr lang="de-DE"/>
        </a:p>
      </dgm:t>
    </dgm:pt>
    <dgm:pt modelId="{2B84D7C2-072E-0E44-BA84-22CCCDA65CB4}">
      <dgm:prSet phldrT="[Text]" custT="1"/>
      <dgm:spPr/>
      <dgm:t>
        <a:bodyPr/>
        <a:lstStyle/>
        <a:p>
          <a:r>
            <a:rPr lang="de-DE" sz="900" dirty="0"/>
            <a:t> tauchsportärztliche Untersuchung</a:t>
          </a:r>
        </a:p>
      </dgm:t>
    </dgm:pt>
    <dgm:pt modelId="{80C07BE2-4C47-2540-B596-57CF1FC5C0BD}" type="parTrans" cxnId="{C9B942B9-0F1F-E944-B15F-3AF481B5BF3C}">
      <dgm:prSet/>
      <dgm:spPr/>
      <dgm:t>
        <a:bodyPr/>
        <a:lstStyle/>
        <a:p>
          <a:endParaRPr lang="de-DE"/>
        </a:p>
      </dgm:t>
    </dgm:pt>
    <dgm:pt modelId="{502EA0F7-1706-2D47-A836-381D128F852D}" type="sibTrans" cxnId="{C9B942B9-0F1F-E944-B15F-3AF481B5BF3C}">
      <dgm:prSet/>
      <dgm:spPr/>
      <dgm:t>
        <a:bodyPr/>
        <a:lstStyle/>
        <a:p>
          <a:endParaRPr lang="de-DE"/>
        </a:p>
      </dgm:t>
    </dgm:pt>
    <dgm:pt modelId="{BFF83384-A5BD-4D49-9310-9C74F0F53030}">
      <dgm:prSet phldrT="[Text]"/>
      <dgm:spPr/>
      <dgm:t>
        <a:bodyPr/>
        <a:lstStyle/>
        <a:p>
          <a:r>
            <a:rPr lang="de-DE" dirty="0"/>
            <a:t>empfohlener Umfang der taucherärztlichen Begutachtung</a:t>
          </a:r>
        </a:p>
      </dgm:t>
    </dgm:pt>
    <dgm:pt modelId="{7A4B4E5C-B286-184D-9FF5-C3D8FBD73CD0}" type="parTrans" cxnId="{3643A2B3-F855-6648-8DA4-F865A61E0764}">
      <dgm:prSet/>
      <dgm:spPr/>
      <dgm:t>
        <a:bodyPr/>
        <a:lstStyle/>
        <a:p>
          <a:endParaRPr lang="de-DE"/>
        </a:p>
      </dgm:t>
    </dgm:pt>
    <dgm:pt modelId="{91749064-0B3E-8F4A-B933-7952D9D91D88}" type="sibTrans" cxnId="{3643A2B3-F855-6648-8DA4-F865A61E0764}">
      <dgm:prSet/>
      <dgm:spPr/>
      <dgm:t>
        <a:bodyPr/>
        <a:lstStyle/>
        <a:p>
          <a:endParaRPr lang="de-DE"/>
        </a:p>
      </dgm:t>
    </dgm:pt>
    <dgm:pt modelId="{6401DE2D-2461-6F4D-A574-1019656F97B1}">
      <dgm:prSet phldrT="[Text]" custT="1"/>
      <dgm:spPr/>
      <dgm:t>
        <a:bodyPr/>
        <a:lstStyle/>
        <a:p>
          <a:endParaRPr lang="de-DE" sz="900" dirty="0"/>
        </a:p>
      </dgm:t>
    </dgm:pt>
    <dgm:pt modelId="{3B1FB801-3801-8645-A159-C493855882FD}" type="parTrans" cxnId="{E79DC19B-FB9C-1644-BAB3-881F59B06F01}">
      <dgm:prSet/>
      <dgm:spPr/>
      <dgm:t>
        <a:bodyPr/>
        <a:lstStyle/>
        <a:p>
          <a:endParaRPr lang="de-DE"/>
        </a:p>
      </dgm:t>
    </dgm:pt>
    <dgm:pt modelId="{DAE80169-BF6E-444D-9C37-050F5349C478}" type="sibTrans" cxnId="{E79DC19B-FB9C-1644-BAB3-881F59B06F01}">
      <dgm:prSet/>
      <dgm:spPr/>
      <dgm:t>
        <a:bodyPr/>
        <a:lstStyle/>
        <a:p>
          <a:endParaRPr lang="de-DE"/>
        </a:p>
      </dgm:t>
    </dgm:pt>
    <dgm:pt modelId="{4F623684-DFE9-514B-A272-7EBE6FCF1FFE}">
      <dgm:prSet custT="1"/>
      <dgm:spPr/>
      <dgm:t>
        <a:bodyPr/>
        <a:lstStyle/>
        <a:p>
          <a:r>
            <a:rPr lang="de-DE" sz="800" dirty="0"/>
            <a:t> Berufstaucher, Einsatztaucher o.ä. melden sich immer und grundsätzlich beim Taucherarzt</a:t>
          </a:r>
        </a:p>
      </dgm:t>
    </dgm:pt>
    <dgm:pt modelId="{E51805D2-CDC5-BE4A-92D8-2759884E04A8}" type="parTrans" cxnId="{63AA6219-5ED2-5140-A733-EB6812B5CCA6}">
      <dgm:prSet/>
      <dgm:spPr/>
      <dgm:t>
        <a:bodyPr/>
        <a:lstStyle/>
        <a:p>
          <a:endParaRPr lang="de-DE"/>
        </a:p>
      </dgm:t>
    </dgm:pt>
    <dgm:pt modelId="{B1CC1E91-0D37-484F-B808-E3FB60951B3B}" type="sibTrans" cxnId="{63AA6219-5ED2-5140-A733-EB6812B5CCA6}">
      <dgm:prSet/>
      <dgm:spPr/>
      <dgm:t>
        <a:bodyPr/>
        <a:lstStyle/>
        <a:p>
          <a:endParaRPr lang="de-DE"/>
        </a:p>
      </dgm:t>
    </dgm:pt>
    <dgm:pt modelId="{5729DCCC-69EF-B940-A9F1-7C47EDB2C67F}">
      <dgm:prSet phldrT="[Text]" custT="1"/>
      <dgm:spPr/>
      <dgm:t>
        <a:bodyPr/>
        <a:lstStyle/>
        <a:p>
          <a:r>
            <a:rPr lang="de-DE" sz="900" dirty="0"/>
            <a:t> Ruhe-EKG</a:t>
          </a:r>
        </a:p>
      </dgm:t>
    </dgm:pt>
    <dgm:pt modelId="{008D2771-A350-E445-89D1-D106AC2EB95F}" type="parTrans" cxnId="{640F6B22-CB4A-4743-8AE6-E38D2ABE026B}">
      <dgm:prSet/>
      <dgm:spPr/>
      <dgm:t>
        <a:bodyPr/>
        <a:lstStyle/>
        <a:p>
          <a:endParaRPr lang="de-DE"/>
        </a:p>
      </dgm:t>
    </dgm:pt>
    <dgm:pt modelId="{2BE84DA6-4C32-4746-A897-45944252C02D}" type="sibTrans" cxnId="{640F6B22-CB4A-4743-8AE6-E38D2ABE026B}">
      <dgm:prSet/>
      <dgm:spPr/>
      <dgm:t>
        <a:bodyPr/>
        <a:lstStyle/>
        <a:p>
          <a:endParaRPr lang="de-DE"/>
        </a:p>
      </dgm:t>
    </dgm:pt>
    <dgm:pt modelId="{32EC85E0-7A3E-014E-ACFF-1DC20B643417}">
      <dgm:prSet custT="1"/>
      <dgm:spPr/>
      <dgm:t>
        <a:bodyPr/>
        <a:lstStyle/>
        <a:p>
          <a:r>
            <a:rPr lang="de-DE" sz="900" dirty="0"/>
            <a:t> einfache Lungenfunktionsuntersuchung (</a:t>
          </a:r>
          <a:r>
            <a:rPr lang="de-DE" sz="900" dirty="0" err="1"/>
            <a:t>LuFu</a:t>
          </a:r>
          <a:r>
            <a:rPr lang="de-DE" sz="900" dirty="0"/>
            <a:t>)</a:t>
          </a:r>
          <a:endParaRPr lang="de-DE" sz="900" dirty="0">
            <a:solidFill>
              <a:schemeClr val="bg1"/>
            </a:solidFill>
          </a:endParaRPr>
        </a:p>
      </dgm:t>
    </dgm:pt>
    <dgm:pt modelId="{CAA47CA4-FEF1-324E-8833-7013E733F935}" type="parTrans" cxnId="{590AD8CF-62B3-904B-997C-4944397974A0}">
      <dgm:prSet/>
      <dgm:spPr/>
      <dgm:t>
        <a:bodyPr/>
        <a:lstStyle/>
        <a:p>
          <a:endParaRPr lang="de-DE"/>
        </a:p>
      </dgm:t>
    </dgm:pt>
    <dgm:pt modelId="{853DE456-C333-0F49-B014-15EC70ED42CC}" type="sibTrans" cxnId="{590AD8CF-62B3-904B-997C-4944397974A0}">
      <dgm:prSet/>
      <dgm:spPr/>
      <dgm:t>
        <a:bodyPr/>
        <a:lstStyle/>
        <a:p>
          <a:endParaRPr lang="de-DE"/>
        </a:p>
      </dgm:t>
    </dgm:pt>
    <dgm:pt modelId="{6809B339-55C3-B946-A9F0-69A499123481}">
      <dgm:prSet custT="1"/>
      <dgm:spPr/>
      <dgm:t>
        <a:bodyPr/>
        <a:lstStyle/>
        <a:p>
          <a:r>
            <a:rPr lang="de-DE" sz="900" dirty="0"/>
            <a:t> g</a:t>
          </a:r>
          <a:r>
            <a:rPr lang="de-DE" sz="900" i="1" dirty="0"/>
            <a:t>egebenenfalls weitere Diagnostik wie z.B.</a:t>
          </a:r>
        </a:p>
      </dgm:t>
    </dgm:pt>
    <dgm:pt modelId="{7643B3C0-1D8F-8746-9F6D-CF6640FD4951}" type="parTrans" cxnId="{B929FB29-3063-FC44-B683-664C7628CABF}">
      <dgm:prSet/>
      <dgm:spPr/>
      <dgm:t>
        <a:bodyPr/>
        <a:lstStyle/>
        <a:p>
          <a:endParaRPr lang="de-DE"/>
        </a:p>
      </dgm:t>
    </dgm:pt>
    <dgm:pt modelId="{927F698F-4211-F14E-888D-35BBF4BEE3C5}" type="sibTrans" cxnId="{B929FB29-3063-FC44-B683-664C7628CABF}">
      <dgm:prSet/>
      <dgm:spPr/>
      <dgm:t>
        <a:bodyPr/>
        <a:lstStyle/>
        <a:p>
          <a:endParaRPr lang="de-DE"/>
        </a:p>
      </dgm:t>
    </dgm:pt>
    <dgm:pt modelId="{D484EA0E-7F65-2947-B3B0-09F12FFD3E39}">
      <dgm:prSet custT="1"/>
      <dgm:spPr/>
      <dgm:t>
        <a:bodyPr/>
        <a:lstStyle/>
        <a:p>
          <a:r>
            <a:rPr lang="de-DE" sz="900" dirty="0"/>
            <a:t> </a:t>
          </a:r>
          <a:r>
            <a:rPr lang="de-DE" sz="800" dirty="0"/>
            <a:t>Belastungs-EKG</a:t>
          </a:r>
        </a:p>
      </dgm:t>
    </dgm:pt>
    <dgm:pt modelId="{1DC929CF-7877-B84C-8621-57AC82160C0B}" type="parTrans" cxnId="{60723446-466A-8B49-8632-0EE9820E5452}">
      <dgm:prSet/>
      <dgm:spPr/>
      <dgm:t>
        <a:bodyPr/>
        <a:lstStyle/>
        <a:p>
          <a:endParaRPr lang="de-DE"/>
        </a:p>
      </dgm:t>
    </dgm:pt>
    <dgm:pt modelId="{48A932C0-18E8-964A-AAC0-AE9C89D65C83}" type="sibTrans" cxnId="{60723446-466A-8B49-8632-0EE9820E5452}">
      <dgm:prSet/>
      <dgm:spPr/>
      <dgm:t>
        <a:bodyPr/>
        <a:lstStyle/>
        <a:p>
          <a:endParaRPr lang="de-DE"/>
        </a:p>
      </dgm:t>
    </dgm:pt>
    <dgm:pt modelId="{789CDE37-C2B5-3E48-9A29-6575EEC30A2F}">
      <dgm:prSet custT="1"/>
      <dgm:spPr/>
      <dgm:t>
        <a:bodyPr/>
        <a:lstStyle/>
        <a:p>
          <a:r>
            <a:rPr lang="de-DE" sz="800" dirty="0"/>
            <a:t> Bodyplethysmographie, DLCO</a:t>
          </a:r>
        </a:p>
      </dgm:t>
    </dgm:pt>
    <dgm:pt modelId="{2CCCF359-555A-8E4E-B3E3-DCFD34669823}" type="parTrans" cxnId="{5AE8CD6E-DFB4-4249-8220-4F2D19C3801D}">
      <dgm:prSet/>
      <dgm:spPr/>
      <dgm:t>
        <a:bodyPr/>
        <a:lstStyle/>
        <a:p>
          <a:endParaRPr lang="de-DE"/>
        </a:p>
      </dgm:t>
    </dgm:pt>
    <dgm:pt modelId="{2377F35E-3FEB-E347-8293-A718485B2CEB}" type="sibTrans" cxnId="{5AE8CD6E-DFB4-4249-8220-4F2D19C3801D}">
      <dgm:prSet/>
      <dgm:spPr/>
      <dgm:t>
        <a:bodyPr/>
        <a:lstStyle/>
        <a:p>
          <a:endParaRPr lang="de-DE"/>
        </a:p>
      </dgm:t>
    </dgm:pt>
    <dgm:pt modelId="{181C1892-BDBA-8344-8D11-6513A6D5C63B}">
      <dgm:prSet custT="1"/>
      <dgm:spPr/>
      <dgm:t>
        <a:bodyPr/>
        <a:lstStyle/>
        <a:p>
          <a:r>
            <a:rPr lang="de-DE" sz="800" dirty="0"/>
            <a:t> Labor: Routine plus </a:t>
          </a:r>
          <a:r>
            <a:rPr lang="de-DE" sz="800" dirty="0" err="1"/>
            <a:t>hs</a:t>
          </a:r>
          <a:r>
            <a:rPr lang="de-DE" sz="800" dirty="0"/>
            <a:t>-Troponin und NT pro-BNP, evtl. D-Dimere</a:t>
          </a:r>
        </a:p>
      </dgm:t>
    </dgm:pt>
    <dgm:pt modelId="{23EBD51E-A306-7146-AE73-97A1CFD30636}" type="parTrans" cxnId="{74872AE3-5C5D-CF47-A52F-52E981EDAB85}">
      <dgm:prSet/>
      <dgm:spPr/>
      <dgm:t>
        <a:bodyPr/>
        <a:lstStyle/>
        <a:p>
          <a:endParaRPr lang="de-DE"/>
        </a:p>
      </dgm:t>
    </dgm:pt>
    <dgm:pt modelId="{7D70F2EA-5CDB-4847-A253-66FC131D1E47}" type="sibTrans" cxnId="{74872AE3-5C5D-CF47-A52F-52E981EDAB85}">
      <dgm:prSet/>
      <dgm:spPr/>
      <dgm:t>
        <a:bodyPr/>
        <a:lstStyle/>
        <a:p>
          <a:endParaRPr lang="de-DE"/>
        </a:p>
      </dgm:t>
    </dgm:pt>
    <dgm:pt modelId="{C3AD4392-880C-4D47-ABD3-2C4B666E08F1}">
      <dgm:prSet custT="1"/>
      <dgm:spPr/>
      <dgm:t>
        <a:bodyPr/>
        <a:lstStyle/>
        <a:p>
          <a:r>
            <a:rPr lang="de-DE" sz="800" dirty="0"/>
            <a:t> Hier Achten auf Post- und ggf. Long-</a:t>
          </a:r>
          <a:r>
            <a:rPr lang="de-DE" sz="800" dirty="0" err="1"/>
            <a:t>Covid</a:t>
          </a:r>
          <a:r>
            <a:rPr lang="de-DE" sz="800" dirty="0"/>
            <a:t>!</a:t>
          </a:r>
        </a:p>
      </dgm:t>
    </dgm:pt>
    <dgm:pt modelId="{C7102662-F2D8-FD44-AEED-B6E163639CEA}" type="parTrans" cxnId="{ABCD68B5-B736-A24A-B7C8-0C0709C07416}">
      <dgm:prSet/>
      <dgm:spPr/>
      <dgm:t>
        <a:bodyPr/>
        <a:lstStyle/>
        <a:p>
          <a:endParaRPr lang="de-DE"/>
        </a:p>
      </dgm:t>
    </dgm:pt>
    <dgm:pt modelId="{767DE0D0-68A5-3B43-B950-A2F04865C396}" type="sibTrans" cxnId="{ABCD68B5-B736-A24A-B7C8-0C0709C07416}">
      <dgm:prSet/>
      <dgm:spPr/>
      <dgm:t>
        <a:bodyPr/>
        <a:lstStyle/>
        <a:p>
          <a:endParaRPr lang="de-DE"/>
        </a:p>
      </dgm:t>
    </dgm:pt>
    <dgm:pt modelId="{C4A8321C-DC47-084D-8D21-8254792DADE5}">
      <dgm:prSet custT="1"/>
      <dgm:spPr/>
      <dgm:t>
        <a:bodyPr/>
        <a:lstStyle/>
        <a:p>
          <a:r>
            <a:rPr lang="de-DE" sz="800" dirty="0"/>
            <a:t> tauchsportärztliche Untersuchung</a:t>
          </a:r>
        </a:p>
      </dgm:t>
    </dgm:pt>
    <dgm:pt modelId="{F0E8E1CD-5043-4F4C-90E1-966E30031905}" type="parTrans" cxnId="{AED4E66F-032D-1441-950E-DEB877003BA7}">
      <dgm:prSet/>
      <dgm:spPr/>
      <dgm:t>
        <a:bodyPr/>
        <a:lstStyle/>
        <a:p>
          <a:endParaRPr lang="de-DE"/>
        </a:p>
      </dgm:t>
    </dgm:pt>
    <dgm:pt modelId="{1C174BD3-2FC3-3F48-8B8C-0443CD538E39}" type="sibTrans" cxnId="{AED4E66F-032D-1441-950E-DEB877003BA7}">
      <dgm:prSet/>
      <dgm:spPr/>
      <dgm:t>
        <a:bodyPr/>
        <a:lstStyle/>
        <a:p>
          <a:endParaRPr lang="de-DE"/>
        </a:p>
      </dgm:t>
    </dgm:pt>
    <dgm:pt modelId="{4BF5FB57-7612-614D-AFE0-45CF5C5A5593}">
      <dgm:prSet custT="1"/>
      <dgm:spPr/>
      <dgm:t>
        <a:bodyPr/>
        <a:lstStyle/>
        <a:p>
          <a:r>
            <a:rPr lang="de-DE" sz="800" dirty="0"/>
            <a:t> Ruhe-EKG</a:t>
          </a:r>
        </a:p>
      </dgm:t>
    </dgm:pt>
    <dgm:pt modelId="{8F60FDF9-A5E4-8043-A3A9-504ABFF8F7F8}" type="parTrans" cxnId="{FC043D95-CF54-6342-B689-DAB36D122BBE}">
      <dgm:prSet/>
      <dgm:spPr/>
      <dgm:t>
        <a:bodyPr/>
        <a:lstStyle/>
        <a:p>
          <a:endParaRPr lang="de-DE"/>
        </a:p>
      </dgm:t>
    </dgm:pt>
    <dgm:pt modelId="{3A80D11B-2A92-0342-8EC8-D1BC53FE9BA5}" type="sibTrans" cxnId="{FC043D95-CF54-6342-B689-DAB36D122BBE}">
      <dgm:prSet/>
      <dgm:spPr/>
      <dgm:t>
        <a:bodyPr/>
        <a:lstStyle/>
        <a:p>
          <a:endParaRPr lang="de-DE"/>
        </a:p>
      </dgm:t>
    </dgm:pt>
    <dgm:pt modelId="{445A1A54-C774-0742-9A24-0ACC16D4CE40}">
      <dgm:prSet custT="1"/>
      <dgm:spPr/>
      <dgm:t>
        <a:bodyPr/>
        <a:lstStyle/>
        <a:p>
          <a:r>
            <a:rPr lang="de-DE" sz="800" dirty="0"/>
            <a:t> Belastungs-EKG</a:t>
          </a:r>
        </a:p>
      </dgm:t>
    </dgm:pt>
    <dgm:pt modelId="{DFE66915-71BC-C341-B7FF-819164408908}" type="parTrans" cxnId="{C458F919-C1A4-044F-99A8-9A9B3EDDEB92}">
      <dgm:prSet/>
      <dgm:spPr/>
      <dgm:t>
        <a:bodyPr/>
        <a:lstStyle/>
        <a:p>
          <a:endParaRPr lang="de-DE"/>
        </a:p>
      </dgm:t>
    </dgm:pt>
    <dgm:pt modelId="{6D78E91A-1B4E-5141-9683-DE0F4A43A296}" type="sibTrans" cxnId="{C458F919-C1A4-044F-99A8-9A9B3EDDEB92}">
      <dgm:prSet/>
      <dgm:spPr/>
      <dgm:t>
        <a:bodyPr/>
        <a:lstStyle/>
        <a:p>
          <a:endParaRPr lang="de-DE"/>
        </a:p>
      </dgm:t>
    </dgm:pt>
    <dgm:pt modelId="{77E6D5F8-F0BA-6349-8035-082E0785B338}">
      <dgm:prSet custT="1"/>
      <dgm:spPr/>
      <dgm:t>
        <a:bodyPr/>
        <a:lstStyle/>
        <a:p>
          <a:r>
            <a:rPr lang="de-DE" sz="800" dirty="0"/>
            <a:t> Bodyplethysmographie, DLCO</a:t>
          </a:r>
        </a:p>
      </dgm:t>
    </dgm:pt>
    <dgm:pt modelId="{DBCB9164-CA6B-0645-9990-4B481F09C797}" type="parTrans" cxnId="{9A98CB88-2608-5046-AE91-C81A387A7FE4}">
      <dgm:prSet/>
      <dgm:spPr/>
      <dgm:t>
        <a:bodyPr/>
        <a:lstStyle/>
        <a:p>
          <a:endParaRPr lang="de-DE"/>
        </a:p>
      </dgm:t>
    </dgm:pt>
    <dgm:pt modelId="{6712896A-311B-9242-A4EF-81BD540F91F7}" type="sibTrans" cxnId="{9A98CB88-2608-5046-AE91-C81A387A7FE4}">
      <dgm:prSet/>
      <dgm:spPr/>
      <dgm:t>
        <a:bodyPr/>
        <a:lstStyle/>
        <a:p>
          <a:endParaRPr lang="de-DE"/>
        </a:p>
      </dgm:t>
    </dgm:pt>
    <dgm:pt modelId="{2469E108-5CB9-324E-BE4D-93F10466311D}">
      <dgm:prSet custT="1"/>
      <dgm:spPr/>
      <dgm:t>
        <a:bodyPr/>
        <a:lstStyle/>
        <a:p>
          <a:r>
            <a:rPr lang="de-DE" sz="800" dirty="0"/>
            <a:t> Labor: Routine plus </a:t>
          </a:r>
          <a:r>
            <a:rPr lang="de-DE" sz="800" dirty="0" err="1"/>
            <a:t>hs</a:t>
          </a:r>
          <a:r>
            <a:rPr lang="de-DE" sz="800" dirty="0"/>
            <a:t>-Troponin und NT pro-BNP, evtl. D-Dimere</a:t>
          </a:r>
        </a:p>
      </dgm:t>
    </dgm:pt>
    <dgm:pt modelId="{A67222D0-BDFA-7A46-8F84-95CCE0506B50}" type="parTrans" cxnId="{FAC7E385-57E8-114D-B165-BDC9E0430FE8}">
      <dgm:prSet/>
      <dgm:spPr/>
      <dgm:t>
        <a:bodyPr/>
        <a:lstStyle/>
        <a:p>
          <a:endParaRPr lang="de-DE"/>
        </a:p>
      </dgm:t>
    </dgm:pt>
    <dgm:pt modelId="{36AE567B-6D72-DF4B-88FE-ED7B3A049768}" type="sibTrans" cxnId="{FAC7E385-57E8-114D-B165-BDC9E0430FE8}">
      <dgm:prSet/>
      <dgm:spPr/>
      <dgm:t>
        <a:bodyPr/>
        <a:lstStyle/>
        <a:p>
          <a:endParaRPr lang="de-DE"/>
        </a:p>
      </dgm:t>
    </dgm:pt>
    <dgm:pt modelId="{3A031AA6-576C-CA48-9F6F-59D03A70D1BF}">
      <dgm:prSet custT="1"/>
      <dgm:spPr/>
      <dgm:t>
        <a:bodyPr/>
        <a:lstStyle/>
        <a:p>
          <a:r>
            <a:rPr lang="de-DE" sz="800" dirty="0"/>
            <a:t> Echokardiographie </a:t>
          </a:r>
        </a:p>
      </dgm:t>
    </dgm:pt>
    <dgm:pt modelId="{1B7464CF-AFC5-B244-AEC1-8D68E3D5845C}" type="parTrans" cxnId="{B6923E7F-DD65-5642-B06A-CA1D38FB28DB}">
      <dgm:prSet/>
      <dgm:spPr/>
      <dgm:t>
        <a:bodyPr/>
        <a:lstStyle/>
        <a:p>
          <a:endParaRPr lang="de-DE"/>
        </a:p>
      </dgm:t>
    </dgm:pt>
    <dgm:pt modelId="{1C13758C-3DC5-D44E-A8F6-B864EFE706B9}" type="sibTrans" cxnId="{B6923E7F-DD65-5642-B06A-CA1D38FB28DB}">
      <dgm:prSet/>
      <dgm:spPr/>
      <dgm:t>
        <a:bodyPr/>
        <a:lstStyle/>
        <a:p>
          <a:endParaRPr lang="de-DE"/>
        </a:p>
      </dgm:t>
    </dgm:pt>
    <dgm:pt modelId="{9545E3EA-04C1-2D4B-8743-370ACD74DF19}">
      <dgm:prSet custT="1"/>
      <dgm:spPr/>
      <dgm:t>
        <a:bodyPr/>
        <a:lstStyle/>
        <a:p>
          <a:r>
            <a:rPr lang="de-DE" sz="800" dirty="0"/>
            <a:t> gegebenenfalls weiterführende Diagnostik</a:t>
          </a:r>
        </a:p>
      </dgm:t>
    </dgm:pt>
    <dgm:pt modelId="{EBB56340-02B8-B244-B815-18D5D45C209D}" type="parTrans" cxnId="{2B1EE5B6-2712-C34F-A132-87293F7F3847}">
      <dgm:prSet/>
      <dgm:spPr/>
      <dgm:t>
        <a:bodyPr/>
        <a:lstStyle/>
        <a:p>
          <a:endParaRPr lang="de-DE"/>
        </a:p>
      </dgm:t>
    </dgm:pt>
    <dgm:pt modelId="{F302079C-C846-A942-A172-E69BCF821218}" type="sibTrans" cxnId="{2B1EE5B6-2712-C34F-A132-87293F7F3847}">
      <dgm:prSet/>
      <dgm:spPr/>
      <dgm:t>
        <a:bodyPr/>
        <a:lstStyle/>
        <a:p>
          <a:endParaRPr lang="de-DE"/>
        </a:p>
      </dgm:t>
    </dgm:pt>
    <dgm:pt modelId="{E6D0843B-B155-CD4C-9C39-7529B35084D6}">
      <dgm:prSet custT="1"/>
      <dgm:spPr/>
      <dgm:t>
        <a:bodyPr/>
        <a:lstStyle/>
        <a:p>
          <a:r>
            <a:rPr lang="de-DE" sz="800" dirty="0"/>
            <a:t> Hier Achten auf Post- und ggf. Long-</a:t>
          </a:r>
          <a:r>
            <a:rPr lang="de-DE" sz="800" dirty="0" err="1"/>
            <a:t>Covid</a:t>
          </a:r>
          <a:r>
            <a:rPr lang="de-DE" sz="900" dirty="0"/>
            <a:t>!</a:t>
          </a:r>
        </a:p>
      </dgm:t>
    </dgm:pt>
    <dgm:pt modelId="{C624C519-8F00-B541-89A3-8F72A459BED2}" type="parTrans" cxnId="{84437229-2206-5241-8AC4-8F5CF4BE4900}">
      <dgm:prSet/>
      <dgm:spPr/>
      <dgm:t>
        <a:bodyPr/>
        <a:lstStyle/>
        <a:p>
          <a:endParaRPr lang="de-DE"/>
        </a:p>
      </dgm:t>
    </dgm:pt>
    <dgm:pt modelId="{D1A6C60C-B5E3-2E44-8D0D-FBB85DDB449E}" type="sibTrans" cxnId="{84437229-2206-5241-8AC4-8F5CF4BE4900}">
      <dgm:prSet/>
      <dgm:spPr/>
      <dgm:t>
        <a:bodyPr/>
        <a:lstStyle/>
        <a:p>
          <a:endParaRPr lang="de-DE"/>
        </a:p>
      </dgm:t>
    </dgm:pt>
    <dgm:pt modelId="{743B5747-654F-EB48-B299-32386F72BDE2}">
      <dgm:prSet phldrT="[Text]" custT="1"/>
      <dgm:spPr/>
      <dgm:t>
        <a:bodyPr/>
        <a:lstStyle/>
        <a:p>
          <a:r>
            <a:rPr lang="de-DE" sz="900" dirty="0"/>
            <a:t> anderenfalls ist sich beim Taucherarzt zu melden</a:t>
          </a:r>
          <a:r>
            <a:rPr lang="de-DE" sz="900" i="1" dirty="0"/>
            <a:t> </a:t>
          </a:r>
        </a:p>
      </dgm:t>
    </dgm:pt>
    <dgm:pt modelId="{9FD03A9B-0B78-414F-AA04-61AA104275E8}" type="parTrans" cxnId="{2E91C6B9-0D35-B445-AA1A-0543B82C07DB}">
      <dgm:prSet/>
      <dgm:spPr/>
      <dgm:t>
        <a:bodyPr/>
        <a:lstStyle/>
        <a:p>
          <a:endParaRPr lang="de-DE"/>
        </a:p>
      </dgm:t>
    </dgm:pt>
    <dgm:pt modelId="{1C51D76B-45CA-DA41-940D-F4D2DD411C2C}" type="sibTrans" cxnId="{2E91C6B9-0D35-B445-AA1A-0543B82C07DB}">
      <dgm:prSet/>
      <dgm:spPr/>
      <dgm:t>
        <a:bodyPr/>
        <a:lstStyle/>
        <a:p>
          <a:endParaRPr lang="de-DE"/>
        </a:p>
      </dgm:t>
    </dgm:pt>
    <dgm:pt modelId="{C2388578-E612-F144-AE7A-352509C9D25B}">
      <dgm:prSet custT="1"/>
      <dgm:spPr/>
      <dgm:t>
        <a:bodyPr/>
        <a:lstStyle/>
        <a:p>
          <a:endParaRPr lang="de-DE" sz="900" dirty="0">
            <a:solidFill>
              <a:schemeClr val="bg1"/>
            </a:solidFill>
          </a:endParaRPr>
        </a:p>
      </dgm:t>
    </dgm:pt>
    <dgm:pt modelId="{7654CC98-6C0C-9645-8AA4-B8099847B479}" type="parTrans" cxnId="{A7EE1E75-DC47-CE4D-8BCC-0C0B710D9DA5}">
      <dgm:prSet/>
      <dgm:spPr/>
      <dgm:t>
        <a:bodyPr/>
        <a:lstStyle/>
        <a:p>
          <a:endParaRPr lang="de-DE"/>
        </a:p>
      </dgm:t>
    </dgm:pt>
    <dgm:pt modelId="{A5646978-21ED-FA4F-A407-149C14FE4DAA}" type="sibTrans" cxnId="{A7EE1E75-DC47-CE4D-8BCC-0C0B710D9DA5}">
      <dgm:prSet/>
      <dgm:spPr/>
      <dgm:t>
        <a:bodyPr/>
        <a:lstStyle/>
        <a:p>
          <a:endParaRPr lang="de-DE"/>
        </a:p>
      </dgm:t>
    </dgm:pt>
    <dgm:pt modelId="{AD91886E-94E0-9B40-A558-22DFCEB76BE7}">
      <dgm:prSet custT="1"/>
      <dgm:spPr/>
      <dgm:t>
        <a:bodyPr/>
        <a:lstStyle/>
        <a:p>
          <a:r>
            <a:rPr lang="de-DE" sz="800" dirty="0"/>
            <a:t> </a:t>
          </a:r>
          <a:r>
            <a:rPr lang="de-DE" sz="800" dirty="0" err="1"/>
            <a:t>low</a:t>
          </a:r>
          <a:r>
            <a:rPr lang="de-DE" sz="800" dirty="0"/>
            <a:t>-dose HR-CT Thorax erwägen (ohne KM)</a:t>
          </a:r>
        </a:p>
      </dgm:t>
    </dgm:pt>
    <dgm:pt modelId="{0490878B-0B98-0D4A-A588-2BEF3A29E678}" type="parTrans" cxnId="{5A208E40-E3C0-F04B-9673-C14792074B50}">
      <dgm:prSet/>
      <dgm:spPr/>
      <dgm:t>
        <a:bodyPr/>
        <a:lstStyle/>
        <a:p>
          <a:endParaRPr lang="de-DE"/>
        </a:p>
      </dgm:t>
    </dgm:pt>
    <dgm:pt modelId="{236E7277-AFC1-D546-990C-1157631A7184}" type="sibTrans" cxnId="{5A208E40-E3C0-F04B-9673-C14792074B50}">
      <dgm:prSet/>
      <dgm:spPr/>
      <dgm:t>
        <a:bodyPr/>
        <a:lstStyle/>
        <a:p>
          <a:endParaRPr lang="de-DE"/>
        </a:p>
      </dgm:t>
    </dgm:pt>
    <dgm:pt modelId="{BF9FBF8C-B976-4244-B081-AFBAF8ADBE4B}">
      <dgm:prSet custT="1"/>
      <dgm:spPr/>
      <dgm:t>
        <a:bodyPr/>
        <a:lstStyle/>
        <a:p>
          <a:r>
            <a:rPr lang="de-DE" sz="800" dirty="0"/>
            <a:t> </a:t>
          </a:r>
          <a:r>
            <a:rPr lang="de-DE" sz="800" dirty="0" err="1"/>
            <a:t>low</a:t>
          </a:r>
          <a:r>
            <a:rPr lang="de-DE" sz="800" dirty="0"/>
            <a:t>-dose HR-CT Thorax (ohne KM)</a:t>
          </a:r>
        </a:p>
      </dgm:t>
    </dgm:pt>
    <dgm:pt modelId="{9A31FE9D-2EC8-9343-88D3-B127A2240B38}" type="parTrans" cxnId="{2E33A11A-01D1-DE4A-99ED-E3E8555E0F9D}">
      <dgm:prSet/>
      <dgm:spPr/>
      <dgm:t>
        <a:bodyPr/>
        <a:lstStyle/>
        <a:p>
          <a:endParaRPr lang="de-DE"/>
        </a:p>
      </dgm:t>
    </dgm:pt>
    <dgm:pt modelId="{E66295FE-AD59-854D-9909-045B8FB16B47}" type="sibTrans" cxnId="{2E33A11A-01D1-DE4A-99ED-E3E8555E0F9D}">
      <dgm:prSet/>
      <dgm:spPr/>
      <dgm:t>
        <a:bodyPr/>
        <a:lstStyle/>
        <a:p>
          <a:endParaRPr lang="de-DE"/>
        </a:p>
      </dgm:t>
    </dgm:pt>
    <dgm:pt modelId="{94B01989-1E76-46FF-90B0-555DDFB42D13}">
      <dgm:prSet phldrT="[Text]" custT="1"/>
      <dgm:spPr/>
      <dgm:t>
        <a:bodyPr/>
        <a:lstStyle/>
        <a:p>
          <a:r>
            <a:rPr lang="de-DE" sz="800" b="1" dirty="0">
              <a:solidFill>
                <a:srgbClr val="FF0000"/>
              </a:solidFill>
            </a:rPr>
            <a:t> 2: Ich verspüre keine außergewöhnliche oder auffallend frühzeitige Erschöpfung und/oder Müdigkeit </a:t>
          </a:r>
        </a:p>
      </dgm:t>
    </dgm:pt>
    <dgm:pt modelId="{743C1B12-9025-4675-80A7-31CAA6C95CEB}" type="parTrans" cxnId="{8E64AF8E-8862-4554-BF39-5608C42BCC68}">
      <dgm:prSet/>
      <dgm:spPr/>
      <dgm:t>
        <a:bodyPr/>
        <a:lstStyle/>
        <a:p>
          <a:endParaRPr lang="de-DE"/>
        </a:p>
      </dgm:t>
    </dgm:pt>
    <dgm:pt modelId="{88CFA9A5-E23B-434C-933F-06E4D9EF3937}" type="sibTrans" cxnId="{8E64AF8E-8862-4554-BF39-5608C42BCC68}">
      <dgm:prSet/>
      <dgm:spPr/>
      <dgm:t>
        <a:bodyPr/>
        <a:lstStyle/>
        <a:p>
          <a:endParaRPr lang="de-DE"/>
        </a:p>
      </dgm:t>
    </dgm:pt>
    <dgm:pt modelId="{779854F8-E391-4C41-A9AA-478719E145C3}">
      <dgm:prSet phldrT="[Text]" custT="1"/>
      <dgm:spPr/>
      <dgm:t>
        <a:bodyPr/>
        <a:lstStyle/>
        <a:p>
          <a:r>
            <a:rPr lang="de-DE" sz="800" b="1" dirty="0">
              <a:solidFill>
                <a:srgbClr val="FF0000"/>
              </a:solidFill>
            </a:rPr>
            <a:t> 3. Ich verspüre keine Störung der Wahrnehmung oder des Denkens</a:t>
          </a:r>
        </a:p>
      </dgm:t>
    </dgm:pt>
    <dgm:pt modelId="{C54419CF-AA99-42EF-8216-67322D0CFFED}" type="parTrans" cxnId="{64756BF4-4835-4F6A-ADCD-7E7769D94F3C}">
      <dgm:prSet/>
      <dgm:spPr/>
      <dgm:t>
        <a:bodyPr/>
        <a:lstStyle/>
        <a:p>
          <a:endParaRPr lang="de-DE"/>
        </a:p>
      </dgm:t>
    </dgm:pt>
    <dgm:pt modelId="{D112C121-B440-4C7B-A505-76BEE187E630}" type="sibTrans" cxnId="{64756BF4-4835-4F6A-ADCD-7E7769D94F3C}">
      <dgm:prSet/>
      <dgm:spPr/>
      <dgm:t>
        <a:bodyPr/>
        <a:lstStyle/>
        <a:p>
          <a:endParaRPr lang="de-DE"/>
        </a:p>
      </dgm:t>
    </dgm:pt>
    <dgm:pt modelId="{17D52B68-0841-4704-AC81-24B2C0BB73EB}">
      <dgm:prSet phldrT="[Text]" custT="1"/>
      <dgm:spPr/>
      <dgm:t>
        <a:bodyPr/>
        <a:lstStyle/>
        <a:p>
          <a:r>
            <a:rPr lang="de-DE" sz="800" b="1" dirty="0">
              <a:solidFill>
                <a:srgbClr val="FF0000"/>
              </a:solidFill>
            </a:rPr>
            <a:t> 4: Ich habe weder Husten noch Luftnot oder Beschwerden beim Atmen.</a:t>
          </a:r>
        </a:p>
      </dgm:t>
    </dgm:pt>
    <dgm:pt modelId="{DB007B4B-7F6F-48C8-916A-900694574874}" type="parTrans" cxnId="{19635F39-92C2-40DB-80A3-B694D1B02005}">
      <dgm:prSet/>
      <dgm:spPr/>
      <dgm:t>
        <a:bodyPr/>
        <a:lstStyle/>
        <a:p>
          <a:endParaRPr lang="de-DE"/>
        </a:p>
      </dgm:t>
    </dgm:pt>
    <dgm:pt modelId="{3426B241-C4FD-4724-AF87-4DAF7BFB48D9}" type="sibTrans" cxnId="{19635F39-92C2-40DB-80A3-B694D1B02005}">
      <dgm:prSet/>
      <dgm:spPr/>
      <dgm:t>
        <a:bodyPr/>
        <a:lstStyle/>
        <a:p>
          <a:endParaRPr lang="de-DE"/>
        </a:p>
      </dgm:t>
    </dgm:pt>
    <dgm:pt modelId="{065C8E8B-12B4-4B9B-8366-25DD8034A67F}">
      <dgm:prSet phldrT="[Text]" custT="1"/>
      <dgm:spPr/>
      <dgm:t>
        <a:bodyPr/>
        <a:lstStyle/>
        <a:p>
          <a:r>
            <a:rPr lang="de-DE" sz="800" b="1" dirty="0">
              <a:solidFill>
                <a:srgbClr val="FF0000"/>
              </a:solidFill>
            </a:rPr>
            <a:t> 1: Ich fühle mich fit und kann meinen Alltagstätigkeiten        beschwerdefrei und uneingeschränkt nachkommen.</a:t>
          </a:r>
        </a:p>
      </dgm:t>
    </dgm:pt>
    <dgm:pt modelId="{D2DC1D8A-9D35-473E-A0C5-32506E830F6B}" type="parTrans" cxnId="{D4350BD6-6BE1-4349-8191-8D263BDDC123}">
      <dgm:prSet/>
      <dgm:spPr/>
      <dgm:t>
        <a:bodyPr/>
        <a:lstStyle/>
        <a:p>
          <a:endParaRPr lang="de-DE"/>
        </a:p>
      </dgm:t>
    </dgm:pt>
    <dgm:pt modelId="{0EDE4BB9-8388-4187-B04C-EBC394526372}" type="sibTrans" cxnId="{D4350BD6-6BE1-4349-8191-8D263BDDC123}">
      <dgm:prSet/>
      <dgm:spPr/>
      <dgm:t>
        <a:bodyPr/>
        <a:lstStyle/>
        <a:p>
          <a:endParaRPr lang="de-DE"/>
        </a:p>
      </dgm:t>
    </dgm:pt>
    <dgm:pt modelId="{9B8A1281-3748-4611-9AD3-8A6179F11268}">
      <dgm:prSet phldrT="[Text]" custT="1"/>
      <dgm:spPr/>
      <dgm:t>
        <a:bodyPr/>
        <a:lstStyle/>
        <a:p>
          <a:r>
            <a:rPr lang="de-DE" sz="800" b="1" dirty="0">
              <a:solidFill>
                <a:srgbClr val="FF0000"/>
              </a:solidFill>
            </a:rPr>
            <a:t> 5: Ich habe weder Brustschmerz noch Herzstolpern oder Herzrasen</a:t>
          </a:r>
          <a:r>
            <a:rPr lang="de-DE" sz="800" dirty="0">
              <a:solidFill>
                <a:schemeClr val="tx1"/>
              </a:solidFill>
            </a:rPr>
            <a:t>.</a:t>
          </a:r>
        </a:p>
      </dgm:t>
    </dgm:pt>
    <dgm:pt modelId="{2D7D5314-F5B2-43D0-9AD9-E2285B2E3EDC}" type="parTrans" cxnId="{7ED98ECD-2489-46CC-A010-AE62EA94FC28}">
      <dgm:prSet/>
      <dgm:spPr/>
      <dgm:t>
        <a:bodyPr/>
        <a:lstStyle/>
        <a:p>
          <a:endParaRPr lang="de-DE"/>
        </a:p>
      </dgm:t>
    </dgm:pt>
    <dgm:pt modelId="{326F6912-923E-46C8-AF71-A58EE1E86581}" type="sibTrans" cxnId="{7ED98ECD-2489-46CC-A010-AE62EA94FC28}">
      <dgm:prSet/>
      <dgm:spPr/>
      <dgm:t>
        <a:bodyPr/>
        <a:lstStyle/>
        <a:p>
          <a:endParaRPr lang="de-DE"/>
        </a:p>
      </dgm:t>
    </dgm:pt>
    <dgm:pt modelId="{7A565BCB-4013-4D4F-BF33-6052ABA75CCE}">
      <dgm:prSet custT="1"/>
      <dgm:spPr/>
      <dgm:t>
        <a:bodyPr/>
        <a:lstStyle/>
        <a:p>
          <a:r>
            <a:rPr lang="de-DE" sz="800" dirty="0"/>
            <a:t> weitere Untersuchungen werden dann besprochen/eingeleitet</a:t>
          </a:r>
        </a:p>
      </dgm:t>
    </dgm:pt>
    <dgm:pt modelId="{FA804568-D804-4A66-B2B4-2ABA2D510669}" type="parTrans" cxnId="{2BF006A8-59FF-4EF0-BD19-10A771349A3B}">
      <dgm:prSet/>
      <dgm:spPr/>
      <dgm:t>
        <a:bodyPr/>
        <a:lstStyle/>
        <a:p>
          <a:endParaRPr lang="de-DE"/>
        </a:p>
      </dgm:t>
    </dgm:pt>
    <dgm:pt modelId="{103EA274-7DB0-47F4-9362-5C4B157BE7AA}" type="sibTrans" cxnId="{2BF006A8-59FF-4EF0-BD19-10A771349A3B}">
      <dgm:prSet/>
      <dgm:spPr/>
      <dgm:t>
        <a:bodyPr/>
        <a:lstStyle/>
        <a:p>
          <a:endParaRPr lang="de-DE"/>
        </a:p>
      </dgm:t>
    </dgm:pt>
    <dgm:pt modelId="{A0077721-631F-4A72-B977-6F61F247344E}">
      <dgm:prSet phldrT="[Text]" custT="1"/>
      <dgm:spPr/>
      <dgm:t>
        <a:bodyPr/>
        <a:lstStyle/>
        <a:p>
          <a:r>
            <a:rPr lang="de-DE" sz="900" dirty="0"/>
            <a:t> </a:t>
          </a:r>
          <a:r>
            <a:rPr lang="de-DE" sz="800" dirty="0"/>
            <a:t>tauchmedizinischer Untersuchungsbogen (GTÜM/ÖGTH)</a:t>
          </a:r>
        </a:p>
      </dgm:t>
    </dgm:pt>
    <dgm:pt modelId="{4537C2C3-6658-4D75-9776-D9A46960A32F}" type="parTrans" cxnId="{C4B3D5C4-3A16-4111-868D-D7B45DA5C66D}">
      <dgm:prSet/>
      <dgm:spPr/>
      <dgm:t>
        <a:bodyPr/>
        <a:lstStyle/>
        <a:p>
          <a:endParaRPr lang="de-DE"/>
        </a:p>
      </dgm:t>
    </dgm:pt>
    <dgm:pt modelId="{33463EEA-F26B-46EE-8D3C-A5105D7D8C0F}" type="sibTrans" cxnId="{C4B3D5C4-3A16-4111-868D-D7B45DA5C66D}">
      <dgm:prSet/>
      <dgm:spPr/>
      <dgm:t>
        <a:bodyPr/>
        <a:lstStyle/>
        <a:p>
          <a:endParaRPr lang="de-DE"/>
        </a:p>
      </dgm:t>
    </dgm:pt>
    <dgm:pt modelId="{550BD4AC-3E4A-4149-B80E-811CB0C0288F}" type="pres">
      <dgm:prSet presAssocID="{8D949334-C488-4F4A-AA16-23B1E664E2AF}" presName="Name0" presStyleCnt="0">
        <dgm:presLayoutVars>
          <dgm:dir/>
          <dgm:animLvl val="lvl"/>
          <dgm:resizeHandles val="exact"/>
        </dgm:presLayoutVars>
      </dgm:prSet>
      <dgm:spPr/>
    </dgm:pt>
    <dgm:pt modelId="{6EE498F4-EE0A-BA49-9A48-B3B9DCA038DD}" type="pres">
      <dgm:prSet presAssocID="{1C638196-CE4D-E74D-93E1-4CEF63722FC6}" presName="linNode" presStyleCnt="0"/>
      <dgm:spPr/>
    </dgm:pt>
    <dgm:pt modelId="{E5A9E5D4-E577-754E-91D3-4C0A725DE30F}" type="pres">
      <dgm:prSet presAssocID="{1C638196-CE4D-E74D-93E1-4CEF63722FC6}" presName="parentText" presStyleLbl="node1" presStyleIdx="0" presStyleCnt="3" custScaleX="62726">
        <dgm:presLayoutVars>
          <dgm:chMax val="1"/>
          <dgm:bulletEnabled val="1"/>
        </dgm:presLayoutVars>
      </dgm:prSet>
      <dgm:spPr/>
    </dgm:pt>
    <dgm:pt modelId="{4FAE0308-2798-AF40-BB29-2FFD5ABE0C50}" type="pres">
      <dgm:prSet presAssocID="{1C638196-CE4D-E74D-93E1-4CEF63722FC6}" presName="descendantText" presStyleLbl="alignAccFollowNode1" presStyleIdx="0" presStyleCnt="3" custScaleX="109167" custScaleY="157658">
        <dgm:presLayoutVars>
          <dgm:bulletEnabled val="1"/>
        </dgm:presLayoutVars>
      </dgm:prSet>
      <dgm:spPr/>
    </dgm:pt>
    <dgm:pt modelId="{09C528E1-E1EA-5046-8BE7-998DAB04F822}" type="pres">
      <dgm:prSet presAssocID="{C1CBC43F-95D6-EA41-9C0C-8A8A0CCF7106}" presName="sp" presStyleCnt="0"/>
      <dgm:spPr/>
    </dgm:pt>
    <dgm:pt modelId="{4C6697FB-B248-544C-9728-5A9B639ECDC9}" type="pres">
      <dgm:prSet presAssocID="{D817A9EA-99A5-9547-97FB-E11FD19AA284}" presName="linNode" presStyleCnt="0"/>
      <dgm:spPr/>
    </dgm:pt>
    <dgm:pt modelId="{0529667D-825D-634F-BDD2-06A7F8BF016D}" type="pres">
      <dgm:prSet presAssocID="{D817A9EA-99A5-9547-97FB-E11FD19AA284}" presName="parentText" presStyleLbl="node1" presStyleIdx="1" presStyleCnt="3" custScaleX="62726">
        <dgm:presLayoutVars>
          <dgm:chMax val="1"/>
          <dgm:bulletEnabled val="1"/>
        </dgm:presLayoutVars>
      </dgm:prSet>
      <dgm:spPr/>
    </dgm:pt>
    <dgm:pt modelId="{4498F315-28F4-3847-9719-3E90A5591C52}" type="pres">
      <dgm:prSet presAssocID="{D817A9EA-99A5-9547-97FB-E11FD19AA284}" presName="descendantText" presStyleLbl="alignAccFollowNode1" presStyleIdx="1" presStyleCnt="3" custScaleX="108779" custScaleY="115424" custLinFactNeighborX="-527" custLinFactNeighborY="-1156">
        <dgm:presLayoutVars>
          <dgm:bulletEnabled val="1"/>
        </dgm:presLayoutVars>
      </dgm:prSet>
      <dgm:spPr/>
    </dgm:pt>
    <dgm:pt modelId="{F4032F7C-CC00-164B-969D-5DECC0523286}" type="pres">
      <dgm:prSet presAssocID="{A4EAE81C-A203-2541-96FF-BE35A376C397}" presName="sp" presStyleCnt="0"/>
      <dgm:spPr/>
    </dgm:pt>
    <dgm:pt modelId="{6E63B6DD-A79E-A042-9749-C2174EB12A48}" type="pres">
      <dgm:prSet presAssocID="{BFF83384-A5BD-4D49-9310-9C74F0F53030}" presName="linNode" presStyleCnt="0"/>
      <dgm:spPr/>
    </dgm:pt>
    <dgm:pt modelId="{AD78C0C0-26D7-6148-A3CB-44F4D1479F22}" type="pres">
      <dgm:prSet presAssocID="{BFF83384-A5BD-4D49-9310-9C74F0F53030}" presName="parentText" presStyleLbl="node1" presStyleIdx="2" presStyleCnt="3" custScaleX="62726">
        <dgm:presLayoutVars>
          <dgm:chMax val="1"/>
          <dgm:bulletEnabled val="1"/>
        </dgm:presLayoutVars>
      </dgm:prSet>
      <dgm:spPr/>
    </dgm:pt>
    <dgm:pt modelId="{792A1557-D2C0-E349-BF96-2C95B03D4C8A}" type="pres">
      <dgm:prSet presAssocID="{BFF83384-A5BD-4D49-9310-9C74F0F53030}" presName="descendantText" presStyleLbl="alignAccFollowNode1" presStyleIdx="2" presStyleCnt="3" custScaleX="110555" custScaleY="115424">
        <dgm:presLayoutVars>
          <dgm:bulletEnabled val="1"/>
        </dgm:presLayoutVars>
      </dgm:prSet>
      <dgm:spPr/>
    </dgm:pt>
  </dgm:ptLst>
  <dgm:cxnLst>
    <dgm:cxn modelId="{690CAB0D-1631-40D1-A30F-C2DC6E5FCC32}" type="presOf" srcId="{17D52B68-0841-4704-AC81-24B2C0BB73EB}" destId="{4FAE0308-2798-AF40-BB29-2FFD5ABE0C50}" srcOrd="0" destOrd="5" presId="urn:microsoft.com/office/officeart/2005/8/layout/vList5"/>
    <dgm:cxn modelId="{91B6BE0E-C145-3444-B3C4-90532F6860D8}" srcId="{D817A9EA-99A5-9547-97FB-E11FD19AA284}" destId="{93DCDF5A-5F87-D948-B298-633D8522CD18}" srcOrd="0" destOrd="0" parTransId="{C4F6BFA0-107E-5F41-9ABF-39BC5277D7BF}" sibTransId="{F591E580-BE4B-FF43-A454-8B1E355A6166}"/>
    <dgm:cxn modelId="{63AA6219-5ED2-5140-A733-EB6812B5CCA6}" srcId="{1C638196-CE4D-E74D-93E1-4CEF63722FC6}" destId="{4F623684-DFE9-514B-A272-7EBE6FCF1FFE}" srcOrd="8" destOrd="0" parTransId="{E51805D2-CDC5-BE4A-92D8-2759884E04A8}" sibTransId="{B1CC1E91-0D37-484F-B808-E3FB60951B3B}"/>
    <dgm:cxn modelId="{C458F919-C1A4-044F-99A8-9A9B3EDDEB92}" srcId="{BFF83384-A5BD-4D49-9310-9C74F0F53030}" destId="{445A1A54-C774-0742-9A24-0ACC16D4CE40}" srcOrd="4" destOrd="0" parTransId="{DFE66915-71BC-C341-B7FF-819164408908}" sibTransId="{6D78E91A-1B4E-5141-9683-DE0F4A43A296}"/>
    <dgm:cxn modelId="{2E33A11A-01D1-DE4A-99ED-E3E8555E0F9D}" srcId="{D817A9EA-99A5-9547-97FB-E11FD19AA284}" destId="{BF9FBF8C-B976-4244-B081-AFBAF8ADBE4B}" srcOrd="8" destOrd="0" parTransId="{9A31FE9D-2EC8-9343-88D3-B127A2240B38}" sibTransId="{E66295FE-AD59-854D-9909-045B8FB16B47}"/>
    <dgm:cxn modelId="{640F6B22-CB4A-4743-8AE6-E38D2ABE026B}" srcId="{D817A9EA-99A5-9547-97FB-E11FD19AA284}" destId="{5729DCCC-69EF-B940-A9F1-7C47EDB2C67F}" srcOrd="2" destOrd="0" parTransId="{008D2771-A350-E445-89D1-D106AC2EB95F}" sibTransId="{2BE84DA6-4C32-4746-A897-45944252C02D}"/>
    <dgm:cxn modelId="{84437229-2206-5241-8AC4-8F5CF4BE4900}" srcId="{BFF83384-A5BD-4D49-9310-9C74F0F53030}" destId="{E6D0843B-B155-CD4C-9C39-7529B35084D6}" srcOrd="10" destOrd="0" parTransId="{C624C519-8F00-B541-89A3-8F72A459BED2}" sibTransId="{D1A6C60C-B5E3-2E44-8D0D-FBB85DDB449E}"/>
    <dgm:cxn modelId="{B929FB29-3063-FC44-B683-664C7628CABF}" srcId="{D817A9EA-99A5-9547-97FB-E11FD19AA284}" destId="{6809B339-55C3-B946-A9F0-69A499123481}" srcOrd="5" destOrd="0" parTransId="{7643B3C0-1D8F-8746-9F6D-CF6640FD4951}" sibTransId="{927F698F-4211-F14E-888D-35BBF4BEE3C5}"/>
    <dgm:cxn modelId="{B1DAC42A-1DD6-0843-891A-F9427FBCD1A5}" type="presOf" srcId="{8D949334-C488-4F4A-AA16-23B1E664E2AF}" destId="{550BD4AC-3E4A-4149-B80E-811CB0C0288F}" srcOrd="0" destOrd="0" presId="urn:microsoft.com/office/officeart/2005/8/layout/vList5"/>
    <dgm:cxn modelId="{C6CFD82A-3FB7-4813-A8C2-C38BB200D6F9}" type="presOf" srcId="{A0077721-631F-4A72-B977-6F61F247344E}" destId="{792A1557-D2C0-E349-BF96-2C95B03D4C8A}" srcOrd="0" destOrd="1" presId="urn:microsoft.com/office/officeart/2005/8/layout/vList5"/>
    <dgm:cxn modelId="{8C53882B-5665-D64F-A001-2F432438FE61}" type="presOf" srcId="{6401DE2D-2461-6F4D-A574-1019656F97B1}" destId="{792A1557-D2C0-E349-BF96-2C95B03D4C8A}" srcOrd="0" destOrd="0" presId="urn:microsoft.com/office/officeart/2005/8/layout/vList5"/>
    <dgm:cxn modelId="{5F093636-70DD-BB44-AEBC-92F870787A69}" type="presOf" srcId="{3A031AA6-576C-CA48-9F6F-59D03A70D1BF}" destId="{792A1557-D2C0-E349-BF96-2C95B03D4C8A}" srcOrd="0" destOrd="8" presId="urn:microsoft.com/office/officeart/2005/8/layout/vList5"/>
    <dgm:cxn modelId="{19635F39-92C2-40DB-80A3-B694D1B02005}" srcId="{1C638196-CE4D-E74D-93E1-4CEF63722FC6}" destId="{17D52B68-0841-4704-AC81-24B2C0BB73EB}" srcOrd="5" destOrd="0" parTransId="{DB007B4B-7F6F-48C8-916A-900694574874}" sibTransId="{3426B241-C4FD-4724-AF87-4DAF7BFB48D9}"/>
    <dgm:cxn modelId="{5A208E40-E3C0-F04B-9673-C14792074B50}" srcId="{BFF83384-A5BD-4D49-9310-9C74F0F53030}" destId="{AD91886E-94E0-9B40-A558-22DFCEB76BE7}" srcOrd="6" destOrd="0" parTransId="{0490878B-0B98-0D4A-A588-2BEF3A29E678}" sibTransId="{236E7277-AFC1-D546-990C-1157631A7184}"/>
    <dgm:cxn modelId="{FC66735D-69A7-8440-B16D-8F452D46AF21}" type="presOf" srcId="{6809B339-55C3-B946-A9F0-69A499123481}" destId="{4498F315-28F4-3847-9719-3E90A5591C52}" srcOrd="0" destOrd="5" presId="urn:microsoft.com/office/officeart/2005/8/layout/vList5"/>
    <dgm:cxn modelId="{390D2760-9525-9143-A1CD-9660F140F0EA}" type="presOf" srcId="{4BF5FB57-7612-614D-AFE0-45CF5C5A5593}" destId="{792A1557-D2C0-E349-BF96-2C95B03D4C8A}" srcOrd="0" destOrd="3" presId="urn:microsoft.com/office/officeart/2005/8/layout/vList5"/>
    <dgm:cxn modelId="{60723446-466A-8B49-8632-0EE9820E5452}" srcId="{D817A9EA-99A5-9547-97FB-E11FD19AA284}" destId="{D484EA0E-7F65-2947-B3B0-09F12FFD3E39}" srcOrd="6" destOrd="0" parTransId="{1DC929CF-7877-B84C-8621-57AC82160C0B}" sibTransId="{48A932C0-18E8-964A-AAC0-AE9C89D65C83}"/>
    <dgm:cxn modelId="{17C48D67-3916-CB43-B0A1-64C1A3D61B9F}" type="presOf" srcId="{93DCDF5A-5F87-D948-B298-633D8522CD18}" destId="{4498F315-28F4-3847-9719-3E90A5591C52}" srcOrd="0" destOrd="0" presId="urn:microsoft.com/office/officeart/2005/8/layout/vList5"/>
    <dgm:cxn modelId="{D7A3FB69-7871-4F45-AA99-643797A729BD}" type="presOf" srcId="{4F623684-DFE9-514B-A272-7EBE6FCF1FFE}" destId="{4FAE0308-2798-AF40-BB29-2FFD5ABE0C50}" srcOrd="0" destOrd="8" presId="urn:microsoft.com/office/officeart/2005/8/layout/vList5"/>
    <dgm:cxn modelId="{5CBC636B-542F-6E49-8C2F-CCFCB8ECEE58}" type="presOf" srcId="{5729DCCC-69EF-B940-A9F1-7C47EDB2C67F}" destId="{4498F315-28F4-3847-9719-3E90A5591C52}" srcOrd="0" destOrd="2" presId="urn:microsoft.com/office/officeart/2005/8/layout/vList5"/>
    <dgm:cxn modelId="{3424DC4C-BBD3-AA42-8731-AF736AD0C9C0}" type="presOf" srcId="{2469E108-5CB9-324E-BE4D-93F10466311D}" destId="{792A1557-D2C0-E349-BF96-2C95B03D4C8A}" srcOrd="0" destOrd="7" presId="urn:microsoft.com/office/officeart/2005/8/layout/vList5"/>
    <dgm:cxn modelId="{B457344E-C769-0146-9AC6-269C74495F3D}" type="presOf" srcId="{C4A8321C-DC47-084D-8D21-8254792DADE5}" destId="{792A1557-D2C0-E349-BF96-2C95B03D4C8A}" srcOrd="0" destOrd="2" presId="urn:microsoft.com/office/officeart/2005/8/layout/vList5"/>
    <dgm:cxn modelId="{5AE8CD6E-DFB4-4249-8220-4F2D19C3801D}" srcId="{D817A9EA-99A5-9547-97FB-E11FD19AA284}" destId="{789CDE37-C2B5-3E48-9A29-6575EEC30A2F}" srcOrd="7" destOrd="0" parTransId="{2CCCF359-555A-8E4E-B3E3-DCFD34669823}" sibTransId="{2377F35E-3FEB-E347-8293-A718485B2CEB}"/>
    <dgm:cxn modelId="{AED4E66F-032D-1441-950E-DEB877003BA7}" srcId="{BFF83384-A5BD-4D49-9310-9C74F0F53030}" destId="{C4A8321C-DC47-084D-8D21-8254792DADE5}" srcOrd="2" destOrd="0" parTransId="{F0E8E1CD-5043-4F4C-90E1-966E30031905}" sibTransId="{1C174BD3-2FC3-3F48-8B8C-0443CD538E39}"/>
    <dgm:cxn modelId="{4A6B2650-468D-BC4F-83E6-60A01D43D77F}" type="presOf" srcId="{9545E3EA-04C1-2D4B-8743-370ACD74DF19}" destId="{792A1557-D2C0-E349-BF96-2C95B03D4C8A}" srcOrd="0" destOrd="9" presId="urn:microsoft.com/office/officeart/2005/8/layout/vList5"/>
    <dgm:cxn modelId="{3D0FC474-6855-49DF-B3D7-E1194EBB484B}" type="presOf" srcId="{779854F8-E391-4C41-A9AA-478719E145C3}" destId="{4FAE0308-2798-AF40-BB29-2FFD5ABE0C50}" srcOrd="0" destOrd="4" presId="urn:microsoft.com/office/officeart/2005/8/layout/vList5"/>
    <dgm:cxn modelId="{A7EE1E75-DC47-CE4D-8BCC-0C0B710D9DA5}" srcId="{D817A9EA-99A5-9547-97FB-E11FD19AA284}" destId="{C2388578-E612-F144-AE7A-352509C9D25B}" srcOrd="4" destOrd="0" parTransId="{7654CC98-6C0C-9645-8AA4-B8099847B479}" sibTransId="{A5646978-21ED-FA4F-A407-149C14FE4DAA}"/>
    <dgm:cxn modelId="{53FB1D57-E523-FF4F-8950-0224559F922A}" srcId="{1C638196-CE4D-E74D-93E1-4CEF63722FC6}" destId="{93CB059A-10AD-5A4A-96FA-5586C65FE7FD}" srcOrd="1" destOrd="0" parTransId="{2193A119-F25F-594D-8358-F63780B208F7}" sibTransId="{BF0D26FF-046A-674E-ABA9-32FD75AACD62}"/>
    <dgm:cxn modelId="{4FD6D759-0226-2749-9C83-7100AFF7E575}" type="presOf" srcId="{743B5747-654F-EB48-B299-32386F72BDE2}" destId="{4FAE0308-2798-AF40-BB29-2FFD5ABE0C50}" srcOrd="0" destOrd="7" presId="urn:microsoft.com/office/officeart/2005/8/layout/vList5"/>
    <dgm:cxn modelId="{9C1C1D7E-3F96-DE4C-9273-1B7E37B0345F}" type="presOf" srcId="{181C1892-BDBA-8344-8D11-6513A6D5C63B}" destId="{4498F315-28F4-3847-9719-3E90A5591C52}" srcOrd="0" destOrd="9" presId="urn:microsoft.com/office/officeart/2005/8/layout/vList5"/>
    <dgm:cxn modelId="{B6923E7F-DD65-5642-B06A-CA1D38FB28DB}" srcId="{BFF83384-A5BD-4D49-9310-9C74F0F53030}" destId="{3A031AA6-576C-CA48-9F6F-59D03A70D1BF}" srcOrd="8" destOrd="0" parTransId="{1B7464CF-AFC5-B244-AEC1-8D68E3D5845C}" sibTransId="{1C13758C-3DC5-D44E-A8F6-B864EFE706B9}"/>
    <dgm:cxn modelId="{FAC7E385-57E8-114D-B165-BDC9E0430FE8}" srcId="{BFF83384-A5BD-4D49-9310-9C74F0F53030}" destId="{2469E108-5CB9-324E-BE4D-93F10466311D}" srcOrd="7" destOrd="0" parTransId="{A67222D0-BDFA-7A46-8F84-95CCE0506B50}" sibTransId="{36AE567B-6D72-DF4B-88FE-ED7B3A049768}"/>
    <dgm:cxn modelId="{CC301D87-7656-4A70-ADF7-442D8A5907C3}" type="presOf" srcId="{94B01989-1E76-46FF-90B0-555DDFB42D13}" destId="{4FAE0308-2798-AF40-BB29-2FFD5ABE0C50}" srcOrd="0" destOrd="3" presId="urn:microsoft.com/office/officeart/2005/8/layout/vList5"/>
    <dgm:cxn modelId="{B3CD5E87-72CE-B54B-9E8C-7D1C5D1E142B}" type="presOf" srcId="{445A1A54-C774-0742-9A24-0ACC16D4CE40}" destId="{792A1557-D2C0-E349-BF96-2C95B03D4C8A}" srcOrd="0" destOrd="4" presId="urn:microsoft.com/office/officeart/2005/8/layout/vList5"/>
    <dgm:cxn modelId="{E5193988-C8B8-4CC8-9553-A1061937BDA4}" type="presOf" srcId="{9B8A1281-3748-4611-9AD3-8A6179F11268}" destId="{4FAE0308-2798-AF40-BB29-2FFD5ABE0C50}" srcOrd="0" destOrd="6" presId="urn:microsoft.com/office/officeart/2005/8/layout/vList5"/>
    <dgm:cxn modelId="{9A98CB88-2608-5046-AE91-C81A387A7FE4}" srcId="{BFF83384-A5BD-4D49-9310-9C74F0F53030}" destId="{77E6D5F8-F0BA-6349-8035-082E0785B338}" srcOrd="5" destOrd="0" parTransId="{DBCB9164-CA6B-0645-9990-4B481F09C797}" sibTransId="{6712896A-311B-9242-A4EF-81BD540F91F7}"/>
    <dgm:cxn modelId="{A53E1F8A-42B6-6E41-94E0-E8F17C6B2A16}" type="presOf" srcId="{2B84D7C2-072E-0E44-BA84-22CCCDA65CB4}" destId="{4498F315-28F4-3847-9719-3E90A5591C52}" srcOrd="0" destOrd="1" presId="urn:microsoft.com/office/officeart/2005/8/layout/vList5"/>
    <dgm:cxn modelId="{8E64AF8E-8862-4554-BF39-5608C42BCC68}" srcId="{1C638196-CE4D-E74D-93E1-4CEF63722FC6}" destId="{94B01989-1E76-46FF-90B0-555DDFB42D13}" srcOrd="3" destOrd="0" parTransId="{743C1B12-9025-4675-80A7-31CAA6C95CEB}" sibTransId="{88CFA9A5-E23B-434C-933F-06E4D9EF3937}"/>
    <dgm:cxn modelId="{FC043D95-CF54-6342-B689-DAB36D122BBE}" srcId="{BFF83384-A5BD-4D49-9310-9C74F0F53030}" destId="{4BF5FB57-7612-614D-AFE0-45CF5C5A5593}" srcOrd="3" destOrd="0" parTransId="{8F60FDF9-A5E4-8043-A3A9-504ABFF8F7F8}" sibTransId="{3A80D11B-2A92-0342-8EC8-D1BC53FE9BA5}"/>
    <dgm:cxn modelId="{E79DC19B-FB9C-1644-BAB3-881F59B06F01}" srcId="{BFF83384-A5BD-4D49-9310-9C74F0F53030}" destId="{6401DE2D-2461-6F4D-A574-1019656F97B1}" srcOrd="0" destOrd="0" parTransId="{3B1FB801-3801-8645-A159-C493855882FD}" sibTransId="{DAE80169-BF6E-444D-9C37-050F5349C478}"/>
    <dgm:cxn modelId="{0CB52CA5-D5B8-ED4C-A2BF-440B5902A86B}" type="presOf" srcId="{AD91886E-94E0-9B40-A558-22DFCEB76BE7}" destId="{792A1557-D2C0-E349-BF96-2C95B03D4C8A}" srcOrd="0" destOrd="6" presId="urn:microsoft.com/office/officeart/2005/8/layout/vList5"/>
    <dgm:cxn modelId="{11AC93A6-1E16-BD46-9944-4C3AB2E22540}" type="presOf" srcId="{77E6D5F8-F0BA-6349-8035-082E0785B338}" destId="{792A1557-D2C0-E349-BF96-2C95B03D4C8A}" srcOrd="0" destOrd="5" presId="urn:microsoft.com/office/officeart/2005/8/layout/vList5"/>
    <dgm:cxn modelId="{2BF006A8-59FF-4EF0-BD19-10A771349A3B}" srcId="{1C638196-CE4D-E74D-93E1-4CEF63722FC6}" destId="{7A565BCB-4013-4D4F-BF33-6052ABA75CCE}" srcOrd="9" destOrd="0" parTransId="{FA804568-D804-4A66-B2B4-2ABA2D510669}" sibTransId="{103EA274-7DB0-47F4-9362-5C4B157BE7AA}"/>
    <dgm:cxn modelId="{7023A8A8-B3CC-7043-8847-77AFEB86CD47}" srcId="{8D949334-C488-4F4A-AA16-23B1E664E2AF}" destId="{D817A9EA-99A5-9547-97FB-E11FD19AA284}" srcOrd="1" destOrd="0" parTransId="{283AF7DA-3BBD-3443-9091-AFDE3EECC26F}" sibTransId="{A4EAE81C-A203-2541-96FF-BE35A376C397}"/>
    <dgm:cxn modelId="{0043DFA8-E316-864F-BF48-4B70D1EB1681}" type="presOf" srcId="{93CB059A-10AD-5A4A-96FA-5586C65FE7FD}" destId="{4FAE0308-2798-AF40-BB29-2FFD5ABE0C50}" srcOrd="0" destOrd="1" presId="urn:microsoft.com/office/officeart/2005/8/layout/vList5"/>
    <dgm:cxn modelId="{962914A9-2815-A343-B0BF-65EF627962CF}" type="presOf" srcId="{789CDE37-C2B5-3E48-9A29-6575EEC30A2F}" destId="{4498F315-28F4-3847-9719-3E90A5591C52}" srcOrd="0" destOrd="7" presId="urn:microsoft.com/office/officeart/2005/8/layout/vList5"/>
    <dgm:cxn modelId="{AEE91EA9-4738-C145-A861-580507DE1A5D}" srcId="{8D949334-C488-4F4A-AA16-23B1E664E2AF}" destId="{1C638196-CE4D-E74D-93E1-4CEF63722FC6}" srcOrd="0" destOrd="0" parTransId="{23E3B86F-4652-434D-ABF8-3343910DBAF0}" sibTransId="{C1CBC43F-95D6-EA41-9C0C-8A8A0CCF7106}"/>
    <dgm:cxn modelId="{5780BAA9-C405-C947-9F04-8B0B221EA1EB}" type="presOf" srcId="{BF9FBF8C-B976-4244-B081-AFBAF8ADBE4B}" destId="{4498F315-28F4-3847-9719-3E90A5591C52}" srcOrd="0" destOrd="8" presId="urn:microsoft.com/office/officeart/2005/8/layout/vList5"/>
    <dgm:cxn modelId="{0A1BC5B2-8DD3-124B-B5BB-A3B049D252BD}" type="presOf" srcId="{BFF83384-A5BD-4D49-9310-9C74F0F53030}" destId="{AD78C0C0-26D7-6148-A3CB-44F4D1479F22}" srcOrd="0" destOrd="0" presId="urn:microsoft.com/office/officeart/2005/8/layout/vList5"/>
    <dgm:cxn modelId="{3643A2B3-F855-6648-8DA4-F865A61E0764}" srcId="{8D949334-C488-4F4A-AA16-23B1E664E2AF}" destId="{BFF83384-A5BD-4D49-9310-9C74F0F53030}" srcOrd="2" destOrd="0" parTransId="{7A4B4E5C-B286-184D-9FF5-C3D8FBD73CD0}" sibTransId="{91749064-0B3E-8F4A-B933-7952D9D91D88}"/>
    <dgm:cxn modelId="{ABCD68B5-B736-A24A-B7C8-0C0709C07416}" srcId="{D817A9EA-99A5-9547-97FB-E11FD19AA284}" destId="{C3AD4392-880C-4D47-ABD3-2C4B666E08F1}" srcOrd="10" destOrd="0" parTransId="{C7102662-F2D8-FD44-AEED-B6E163639CEA}" sibTransId="{767DE0D0-68A5-3B43-B950-A2F04865C396}"/>
    <dgm:cxn modelId="{2B1EE5B6-2712-C34F-A132-87293F7F3847}" srcId="{BFF83384-A5BD-4D49-9310-9C74F0F53030}" destId="{9545E3EA-04C1-2D4B-8743-370ACD74DF19}" srcOrd="9" destOrd="0" parTransId="{EBB56340-02B8-B244-B815-18D5D45C209D}" sibTransId="{F302079C-C846-A942-A172-E69BCF821218}"/>
    <dgm:cxn modelId="{C9B942B9-0F1F-E944-B15F-3AF481B5BF3C}" srcId="{D817A9EA-99A5-9547-97FB-E11FD19AA284}" destId="{2B84D7C2-072E-0E44-BA84-22CCCDA65CB4}" srcOrd="1" destOrd="0" parTransId="{80C07BE2-4C47-2540-B596-57CF1FC5C0BD}" sibTransId="{502EA0F7-1706-2D47-A836-381D128F852D}"/>
    <dgm:cxn modelId="{2E91C6B9-0D35-B445-AA1A-0543B82C07DB}" srcId="{1C638196-CE4D-E74D-93E1-4CEF63722FC6}" destId="{743B5747-654F-EB48-B299-32386F72BDE2}" srcOrd="7" destOrd="0" parTransId="{9FD03A9B-0B78-414F-AA04-61AA104275E8}" sibTransId="{1C51D76B-45CA-DA41-940D-F4D2DD411C2C}"/>
    <dgm:cxn modelId="{14BAB1BC-453E-2042-B5B4-BF0400B08A10}" type="presOf" srcId="{C3AD4392-880C-4D47-ABD3-2C4B666E08F1}" destId="{4498F315-28F4-3847-9719-3E90A5591C52}" srcOrd="0" destOrd="10" presId="urn:microsoft.com/office/officeart/2005/8/layout/vList5"/>
    <dgm:cxn modelId="{2125EABE-4613-FA43-9464-CF9B6025EDDE}" type="presOf" srcId="{1C638196-CE4D-E74D-93E1-4CEF63722FC6}" destId="{E5A9E5D4-E577-754E-91D3-4C0A725DE30F}" srcOrd="0" destOrd="0" presId="urn:microsoft.com/office/officeart/2005/8/layout/vList5"/>
    <dgm:cxn modelId="{F935CCC2-FBE2-4E2C-AC93-22BF36CBB732}" type="presOf" srcId="{7A565BCB-4013-4D4F-BF33-6052ABA75CCE}" destId="{4FAE0308-2798-AF40-BB29-2FFD5ABE0C50}" srcOrd="0" destOrd="9" presId="urn:microsoft.com/office/officeart/2005/8/layout/vList5"/>
    <dgm:cxn modelId="{C4B3D5C4-3A16-4111-868D-D7B45DA5C66D}" srcId="{BFF83384-A5BD-4D49-9310-9C74F0F53030}" destId="{A0077721-631F-4A72-B977-6F61F247344E}" srcOrd="1" destOrd="0" parTransId="{4537C2C3-6658-4D75-9776-D9A46960A32F}" sibTransId="{33463EEA-F26B-46EE-8D3C-A5105D7D8C0F}"/>
    <dgm:cxn modelId="{7ED98ECD-2489-46CC-A010-AE62EA94FC28}" srcId="{1C638196-CE4D-E74D-93E1-4CEF63722FC6}" destId="{9B8A1281-3748-4611-9AD3-8A6179F11268}" srcOrd="6" destOrd="0" parTransId="{2D7D5314-F5B2-43D0-9AD9-E2285B2E3EDC}" sibTransId="{326F6912-923E-46C8-AF71-A58EE1E86581}"/>
    <dgm:cxn modelId="{079DF7CD-6393-AF4B-9DD2-91157123655F}" type="presOf" srcId="{E6D0843B-B155-CD4C-9C39-7529B35084D6}" destId="{792A1557-D2C0-E349-BF96-2C95B03D4C8A}" srcOrd="0" destOrd="10" presId="urn:microsoft.com/office/officeart/2005/8/layout/vList5"/>
    <dgm:cxn modelId="{590AD8CF-62B3-904B-997C-4944397974A0}" srcId="{D817A9EA-99A5-9547-97FB-E11FD19AA284}" destId="{32EC85E0-7A3E-014E-ACFF-1DC20B643417}" srcOrd="3" destOrd="0" parTransId="{CAA47CA4-FEF1-324E-8833-7013E733F935}" sibTransId="{853DE456-C333-0F49-B014-15EC70ED42CC}"/>
    <dgm:cxn modelId="{9AF400D0-839A-734D-8FF7-9E9D3F69A507}" type="presOf" srcId="{D817A9EA-99A5-9547-97FB-E11FD19AA284}" destId="{0529667D-825D-634F-BDD2-06A7F8BF016D}" srcOrd="0" destOrd="0" presId="urn:microsoft.com/office/officeart/2005/8/layout/vList5"/>
    <dgm:cxn modelId="{167FD3D0-E455-3441-B549-AFC878B01DBA}" type="presOf" srcId="{C2388578-E612-F144-AE7A-352509C9D25B}" destId="{4498F315-28F4-3847-9719-3E90A5591C52}" srcOrd="0" destOrd="4" presId="urn:microsoft.com/office/officeart/2005/8/layout/vList5"/>
    <dgm:cxn modelId="{D4350BD6-6BE1-4349-8191-8D263BDDC123}" srcId="{1C638196-CE4D-E74D-93E1-4CEF63722FC6}" destId="{065C8E8B-12B4-4B9B-8366-25DD8034A67F}" srcOrd="2" destOrd="0" parTransId="{D2DC1D8A-9D35-473E-A0C5-32506E830F6B}" sibTransId="{0EDE4BB9-8388-4187-B04C-EBC394526372}"/>
    <dgm:cxn modelId="{3AC804D7-5C97-9E46-8D0A-8F887E8A4BC5}" type="presOf" srcId="{D484EA0E-7F65-2947-B3B0-09F12FFD3E39}" destId="{4498F315-28F4-3847-9719-3E90A5591C52}" srcOrd="0" destOrd="6" presId="urn:microsoft.com/office/officeart/2005/8/layout/vList5"/>
    <dgm:cxn modelId="{74872AE3-5C5D-CF47-A52F-52E981EDAB85}" srcId="{D817A9EA-99A5-9547-97FB-E11FD19AA284}" destId="{181C1892-BDBA-8344-8D11-6513A6D5C63B}" srcOrd="9" destOrd="0" parTransId="{23EBD51E-A306-7146-AE73-97A1CFD30636}" sibTransId="{7D70F2EA-5CDB-4847-A253-66FC131D1E47}"/>
    <dgm:cxn modelId="{9B3464E3-114C-4641-95B1-E8BC84E2C8D4}" type="presOf" srcId="{065C8E8B-12B4-4B9B-8366-25DD8034A67F}" destId="{4FAE0308-2798-AF40-BB29-2FFD5ABE0C50}" srcOrd="0" destOrd="2" presId="urn:microsoft.com/office/officeart/2005/8/layout/vList5"/>
    <dgm:cxn modelId="{F8A78FE6-368E-C046-8E60-C94E143A6AFD}" type="presOf" srcId="{32EC85E0-7A3E-014E-ACFF-1DC20B643417}" destId="{4498F315-28F4-3847-9719-3E90A5591C52}" srcOrd="0" destOrd="3" presId="urn:microsoft.com/office/officeart/2005/8/layout/vList5"/>
    <dgm:cxn modelId="{96C16CF3-F0C7-324F-B26C-45C8AC6B8232}" srcId="{1C638196-CE4D-E74D-93E1-4CEF63722FC6}" destId="{A58BD2ED-33E5-914C-988F-F62925E28A6F}" srcOrd="0" destOrd="0" parTransId="{F0CBBE96-6BD0-6E4E-AF66-3CC95A9C23F1}" sibTransId="{B41DB645-0534-4C44-A729-DFDEAA3CD21F}"/>
    <dgm:cxn modelId="{64756BF4-4835-4F6A-ADCD-7E7769D94F3C}" srcId="{1C638196-CE4D-E74D-93E1-4CEF63722FC6}" destId="{779854F8-E391-4C41-A9AA-478719E145C3}" srcOrd="4" destOrd="0" parTransId="{C54419CF-AA99-42EF-8216-67322D0CFFED}" sibTransId="{D112C121-B440-4C7B-A505-76BEE187E630}"/>
    <dgm:cxn modelId="{267787F4-BD64-5248-A7A0-BCD76F0477B5}" type="presOf" srcId="{A58BD2ED-33E5-914C-988F-F62925E28A6F}" destId="{4FAE0308-2798-AF40-BB29-2FFD5ABE0C50}" srcOrd="0" destOrd="0" presId="urn:microsoft.com/office/officeart/2005/8/layout/vList5"/>
    <dgm:cxn modelId="{1D12B805-6C03-AB4F-9BF2-8DCCDBA0F49E}" type="presParOf" srcId="{550BD4AC-3E4A-4149-B80E-811CB0C0288F}" destId="{6EE498F4-EE0A-BA49-9A48-B3B9DCA038DD}" srcOrd="0" destOrd="0" presId="urn:microsoft.com/office/officeart/2005/8/layout/vList5"/>
    <dgm:cxn modelId="{2CBB7045-B24E-B54B-B4CE-6D9205818B6B}" type="presParOf" srcId="{6EE498F4-EE0A-BA49-9A48-B3B9DCA038DD}" destId="{E5A9E5D4-E577-754E-91D3-4C0A725DE30F}" srcOrd="0" destOrd="0" presId="urn:microsoft.com/office/officeart/2005/8/layout/vList5"/>
    <dgm:cxn modelId="{22354460-25AD-1E41-AFFB-5E67CAB9A47D}" type="presParOf" srcId="{6EE498F4-EE0A-BA49-9A48-B3B9DCA038DD}" destId="{4FAE0308-2798-AF40-BB29-2FFD5ABE0C50}" srcOrd="1" destOrd="0" presId="urn:microsoft.com/office/officeart/2005/8/layout/vList5"/>
    <dgm:cxn modelId="{10D3C92B-E580-9542-BEEF-ABD9581AC566}" type="presParOf" srcId="{550BD4AC-3E4A-4149-B80E-811CB0C0288F}" destId="{09C528E1-E1EA-5046-8BE7-998DAB04F822}" srcOrd="1" destOrd="0" presId="urn:microsoft.com/office/officeart/2005/8/layout/vList5"/>
    <dgm:cxn modelId="{BD5A38DB-1470-4142-857D-F0D3EE286AC4}" type="presParOf" srcId="{550BD4AC-3E4A-4149-B80E-811CB0C0288F}" destId="{4C6697FB-B248-544C-9728-5A9B639ECDC9}" srcOrd="2" destOrd="0" presId="urn:microsoft.com/office/officeart/2005/8/layout/vList5"/>
    <dgm:cxn modelId="{EAF14C92-ABBE-1845-95F6-378FC8D7B90C}" type="presParOf" srcId="{4C6697FB-B248-544C-9728-5A9B639ECDC9}" destId="{0529667D-825D-634F-BDD2-06A7F8BF016D}" srcOrd="0" destOrd="0" presId="urn:microsoft.com/office/officeart/2005/8/layout/vList5"/>
    <dgm:cxn modelId="{F8C19168-C536-8A49-ABB5-E05437325DF4}" type="presParOf" srcId="{4C6697FB-B248-544C-9728-5A9B639ECDC9}" destId="{4498F315-28F4-3847-9719-3E90A5591C52}" srcOrd="1" destOrd="0" presId="urn:microsoft.com/office/officeart/2005/8/layout/vList5"/>
    <dgm:cxn modelId="{76C92FF9-C162-B442-A82B-1F0B7DDF66E3}" type="presParOf" srcId="{550BD4AC-3E4A-4149-B80E-811CB0C0288F}" destId="{F4032F7C-CC00-164B-969D-5DECC0523286}" srcOrd="3" destOrd="0" presId="urn:microsoft.com/office/officeart/2005/8/layout/vList5"/>
    <dgm:cxn modelId="{542412EB-832B-C148-B2CC-36D8D86476FD}" type="presParOf" srcId="{550BD4AC-3E4A-4149-B80E-811CB0C0288F}" destId="{6E63B6DD-A79E-A042-9749-C2174EB12A48}" srcOrd="4" destOrd="0" presId="urn:microsoft.com/office/officeart/2005/8/layout/vList5"/>
    <dgm:cxn modelId="{3E50CC06-E4D6-8C49-832A-7896F4D223CE}" type="presParOf" srcId="{6E63B6DD-A79E-A042-9749-C2174EB12A48}" destId="{AD78C0C0-26D7-6148-A3CB-44F4D1479F22}" srcOrd="0" destOrd="0" presId="urn:microsoft.com/office/officeart/2005/8/layout/vList5"/>
    <dgm:cxn modelId="{04496632-B0A5-3042-9B48-24D1305FD99A}" type="presParOf" srcId="{6E63B6DD-A79E-A042-9749-C2174EB12A48}" destId="{792A1557-D2C0-E349-BF96-2C95B03D4C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47930-B45F-034E-A0A8-C7B8F49E332A}">
      <dsp:nvSpPr>
        <dsp:cNvPr id="0" name=""/>
        <dsp:cNvSpPr/>
      </dsp:nvSpPr>
      <dsp:spPr>
        <a:xfrm>
          <a:off x="2893" y="931654"/>
          <a:ext cx="2262678" cy="9050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Nachweis der Infektion mit SARS-CoV2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keine oder sehr milde Symptome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(ähnlich </a:t>
          </a:r>
          <a:r>
            <a:rPr lang="de-DE" sz="1100" b="1" kern="1200" dirty="0">
              <a:solidFill>
                <a:srgbClr val="FFFF00"/>
              </a:solidFill>
            </a:rPr>
            <a:t>Schnupfen</a:t>
          </a:r>
          <a:r>
            <a:rPr lang="de-DE" sz="1100" kern="1200" dirty="0">
              <a:solidFill>
                <a:schemeClr val="bg1"/>
              </a:solidFill>
            </a:rPr>
            <a:t>)</a:t>
          </a:r>
        </a:p>
      </dsp:txBody>
      <dsp:txXfrm>
        <a:off x="455429" y="931654"/>
        <a:ext cx="1357607" cy="905071"/>
      </dsp:txXfrm>
    </dsp:sp>
    <dsp:sp modelId="{A680DA3B-EFC8-4E4A-8DDA-868751324B0B}">
      <dsp:nvSpPr>
        <dsp:cNvPr id="0" name=""/>
        <dsp:cNvSpPr/>
      </dsp:nvSpPr>
      <dsp:spPr>
        <a:xfrm>
          <a:off x="1971423" y="1008540"/>
          <a:ext cx="1878023" cy="7512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negativer Test / Ende der Isolierung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keine relevanten Restbeschwerden</a:t>
          </a:r>
        </a:p>
      </dsp:txBody>
      <dsp:txXfrm>
        <a:off x="2347028" y="1008540"/>
        <a:ext cx="1126814" cy="751209"/>
      </dsp:txXfrm>
    </dsp:sp>
    <dsp:sp modelId="{4A4492A3-2E7F-0343-BA75-DC228C61B81D}">
      <dsp:nvSpPr>
        <dsp:cNvPr id="0" name=""/>
        <dsp:cNvSpPr/>
      </dsp:nvSpPr>
      <dsp:spPr>
        <a:xfrm>
          <a:off x="3586523" y="1008540"/>
          <a:ext cx="1878023" cy="7512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ab 10 Tagen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Beschwerdefreiheit</a:t>
          </a:r>
        </a:p>
      </dsp:txBody>
      <dsp:txXfrm>
        <a:off x="3962128" y="1008540"/>
        <a:ext cx="1126814" cy="751209"/>
      </dsp:txXfrm>
    </dsp:sp>
    <dsp:sp modelId="{66021AF4-9B55-004D-9C83-31F49639D82C}">
      <dsp:nvSpPr>
        <dsp:cNvPr id="0" name=""/>
        <dsp:cNvSpPr/>
      </dsp:nvSpPr>
      <dsp:spPr>
        <a:xfrm>
          <a:off x="5201623" y="183120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5577228" y="1831205"/>
        <a:ext cx="1126814" cy="751209"/>
      </dsp:txXfrm>
    </dsp:sp>
    <dsp:sp modelId="{CD39B77C-30E8-3F43-8DD8-E77F2EE54843}">
      <dsp:nvSpPr>
        <dsp:cNvPr id="0" name=""/>
        <dsp:cNvSpPr/>
      </dsp:nvSpPr>
      <dsp:spPr>
        <a:xfrm>
          <a:off x="6816723" y="183120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7192328" y="1831205"/>
        <a:ext cx="1126814" cy="751209"/>
      </dsp:txXfrm>
    </dsp:sp>
    <dsp:sp modelId="{97565479-53EA-F849-9CFC-F095B3A419B7}">
      <dsp:nvSpPr>
        <dsp:cNvPr id="0" name=""/>
        <dsp:cNvSpPr/>
      </dsp:nvSpPr>
      <dsp:spPr>
        <a:xfrm>
          <a:off x="8431823" y="183120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8807428" y="1831205"/>
        <a:ext cx="1126814" cy="751209"/>
      </dsp:txXfrm>
    </dsp:sp>
    <dsp:sp modelId="{6D2B4429-763C-7541-B7D9-6A3B25B5026F}">
      <dsp:nvSpPr>
        <dsp:cNvPr id="0" name=""/>
        <dsp:cNvSpPr/>
      </dsp:nvSpPr>
      <dsp:spPr>
        <a:xfrm>
          <a:off x="10046923" y="929115"/>
          <a:ext cx="1878023" cy="91006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bei unauffälligem Gesamtbefund: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  (</a:t>
          </a:r>
          <a:r>
            <a:rPr lang="de-DE" sz="900" kern="1200" dirty="0" err="1"/>
            <a:t>un</a:t>
          </a:r>
          <a:r>
            <a:rPr lang="de-DE" sz="900" kern="1200" dirty="0"/>
            <a:t>)eingeschränkte Tauchtauglichkeit wieder gegeben</a:t>
          </a:r>
        </a:p>
      </dsp:txBody>
      <dsp:txXfrm>
        <a:off x="10501953" y="929115"/>
        <a:ext cx="967963" cy="910060"/>
      </dsp:txXfrm>
    </dsp:sp>
    <dsp:sp modelId="{68CB6F65-3B64-6644-8162-EEF7B9AC21FC}">
      <dsp:nvSpPr>
        <dsp:cNvPr id="0" name=""/>
        <dsp:cNvSpPr/>
      </dsp:nvSpPr>
      <dsp:spPr>
        <a:xfrm>
          <a:off x="2893" y="2791044"/>
          <a:ext cx="2262678" cy="9050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Nachweis der Infektion mit SARS-CoV2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milde bis deutlichere Symptome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(ähnlich </a:t>
          </a:r>
          <a:r>
            <a:rPr lang="de-DE" sz="1100" b="1" kern="1200" dirty="0">
              <a:solidFill>
                <a:srgbClr val="FFFF00"/>
              </a:solidFill>
            </a:rPr>
            <a:t>Grippe</a:t>
          </a:r>
          <a:r>
            <a:rPr lang="de-DE" sz="1100" kern="1200" dirty="0"/>
            <a:t>) </a:t>
          </a:r>
        </a:p>
      </dsp:txBody>
      <dsp:txXfrm>
        <a:off x="455429" y="2791044"/>
        <a:ext cx="1357607" cy="905071"/>
      </dsp:txXfrm>
    </dsp:sp>
    <dsp:sp modelId="{BECC5ADD-ED7D-DC42-80CD-382FF0C9E310}">
      <dsp:nvSpPr>
        <dsp:cNvPr id="0" name=""/>
        <dsp:cNvSpPr/>
      </dsp:nvSpPr>
      <dsp:spPr>
        <a:xfrm>
          <a:off x="1971423" y="2867975"/>
          <a:ext cx="1878023" cy="7512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negativer Test / Ende der Isolierung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noch mögliche Restbeschwerden</a:t>
          </a:r>
        </a:p>
      </dsp:txBody>
      <dsp:txXfrm>
        <a:off x="2347028" y="2867975"/>
        <a:ext cx="1126814" cy="751209"/>
      </dsp:txXfrm>
    </dsp:sp>
    <dsp:sp modelId="{DAC14FA0-F110-584C-9F0C-99FF1A0039D5}">
      <dsp:nvSpPr>
        <dsp:cNvPr id="0" name=""/>
        <dsp:cNvSpPr/>
      </dsp:nvSpPr>
      <dsp:spPr>
        <a:xfrm>
          <a:off x="3586523" y="2867975"/>
          <a:ext cx="1878023" cy="7512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ab 4 Wochen nach Abklingen aller Restbeschwerden</a:t>
          </a:r>
        </a:p>
      </dsp:txBody>
      <dsp:txXfrm>
        <a:off x="3962128" y="2867975"/>
        <a:ext cx="1126814" cy="751209"/>
      </dsp:txXfrm>
    </dsp:sp>
    <dsp:sp modelId="{B064BABB-38B2-0140-A6EF-2B95DE3C3495}">
      <dsp:nvSpPr>
        <dsp:cNvPr id="0" name=""/>
        <dsp:cNvSpPr/>
      </dsp:nvSpPr>
      <dsp:spPr>
        <a:xfrm>
          <a:off x="5201623" y="286797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5577228" y="2867975"/>
        <a:ext cx="1126814" cy="751209"/>
      </dsp:txXfrm>
    </dsp:sp>
    <dsp:sp modelId="{6747BBB1-3994-8242-BFFB-3460D964CFBB}">
      <dsp:nvSpPr>
        <dsp:cNvPr id="0" name=""/>
        <dsp:cNvSpPr/>
      </dsp:nvSpPr>
      <dsp:spPr>
        <a:xfrm>
          <a:off x="6816723" y="286797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7192328" y="2867975"/>
        <a:ext cx="1126814" cy="751209"/>
      </dsp:txXfrm>
    </dsp:sp>
    <dsp:sp modelId="{B8D0CDE8-0783-BF45-96C9-BDFAF9A5CF4C}">
      <dsp:nvSpPr>
        <dsp:cNvPr id="0" name=""/>
        <dsp:cNvSpPr/>
      </dsp:nvSpPr>
      <dsp:spPr>
        <a:xfrm>
          <a:off x="8431823" y="286797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8807428" y="2867975"/>
        <a:ext cx="1126814" cy="751209"/>
      </dsp:txXfrm>
    </dsp:sp>
    <dsp:sp modelId="{5197320C-6AB2-724D-8624-4D89576FFE23}">
      <dsp:nvSpPr>
        <dsp:cNvPr id="0" name=""/>
        <dsp:cNvSpPr/>
      </dsp:nvSpPr>
      <dsp:spPr>
        <a:xfrm>
          <a:off x="10046923" y="2788549"/>
          <a:ext cx="1878023" cy="91006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bei unauffälligem Gesamtbefund: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(</a:t>
          </a:r>
          <a:r>
            <a:rPr lang="de-DE" sz="900" kern="1200" dirty="0" err="1"/>
            <a:t>un</a:t>
          </a:r>
          <a:r>
            <a:rPr lang="de-DE" sz="900" kern="1200" dirty="0"/>
            <a:t>)eingeschränkte Tauchtauglichkeit wieder gegeben</a:t>
          </a:r>
        </a:p>
      </dsp:txBody>
      <dsp:txXfrm>
        <a:off x="10501953" y="2788549"/>
        <a:ext cx="967963" cy="910060"/>
      </dsp:txXfrm>
    </dsp:sp>
    <dsp:sp modelId="{881BA9B2-4B4B-DE4B-A4C1-CC6D3455782B}">
      <dsp:nvSpPr>
        <dsp:cNvPr id="0" name=""/>
        <dsp:cNvSpPr/>
      </dsp:nvSpPr>
      <dsp:spPr>
        <a:xfrm>
          <a:off x="2893" y="4680988"/>
          <a:ext cx="2262678" cy="9050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Nachweis der Infektion mit SARS-CoV2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b="1" kern="1200" dirty="0">
              <a:solidFill>
                <a:srgbClr val="FFFF00"/>
              </a:solidFill>
            </a:rPr>
            <a:t>schwerere Symptome </a:t>
          </a:r>
          <a:r>
            <a:rPr lang="de-DE" sz="1100" kern="1200" dirty="0"/>
            <a:t>jeglicher Art, z.B. Krankenhausaufenthalt</a:t>
          </a:r>
        </a:p>
      </dsp:txBody>
      <dsp:txXfrm>
        <a:off x="455429" y="4680988"/>
        <a:ext cx="1357607" cy="905071"/>
      </dsp:txXfrm>
    </dsp:sp>
    <dsp:sp modelId="{026F0909-ED1E-E244-8D4B-9F355F186D77}">
      <dsp:nvSpPr>
        <dsp:cNvPr id="0" name=""/>
        <dsp:cNvSpPr/>
      </dsp:nvSpPr>
      <dsp:spPr>
        <a:xfrm>
          <a:off x="1971423" y="4757878"/>
          <a:ext cx="1878023" cy="7512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negativer Test / Ende der Isolierung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je nach individuellem Verlauf der Genesung (Post- / Long-Covid?)</a:t>
          </a:r>
        </a:p>
      </dsp:txBody>
      <dsp:txXfrm>
        <a:off x="2347028" y="4757878"/>
        <a:ext cx="1126814" cy="751209"/>
      </dsp:txXfrm>
    </dsp:sp>
    <dsp:sp modelId="{14A288D7-AC53-E441-898F-EBCDF0AFCA41}">
      <dsp:nvSpPr>
        <dsp:cNvPr id="0" name=""/>
        <dsp:cNvSpPr/>
      </dsp:nvSpPr>
      <dsp:spPr>
        <a:xfrm>
          <a:off x="3586523" y="4757878"/>
          <a:ext cx="1878023" cy="75120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mindestens 3 Monate nach Genesung</a:t>
          </a:r>
        </a:p>
      </dsp:txBody>
      <dsp:txXfrm>
        <a:off x="3962128" y="4757878"/>
        <a:ext cx="1126814" cy="751209"/>
      </dsp:txXfrm>
    </dsp:sp>
    <dsp:sp modelId="{697E24C3-FF4A-BB42-94B0-9D0274613B9A}">
      <dsp:nvSpPr>
        <dsp:cNvPr id="0" name=""/>
        <dsp:cNvSpPr/>
      </dsp:nvSpPr>
      <dsp:spPr>
        <a:xfrm>
          <a:off x="5201623" y="390474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5577228" y="3904745"/>
        <a:ext cx="1126814" cy="751209"/>
      </dsp:txXfrm>
    </dsp:sp>
    <dsp:sp modelId="{D68A566D-157D-0348-BAAF-507356766433}">
      <dsp:nvSpPr>
        <dsp:cNvPr id="0" name=""/>
        <dsp:cNvSpPr/>
      </dsp:nvSpPr>
      <dsp:spPr>
        <a:xfrm>
          <a:off x="6816723" y="390474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7192328" y="3904745"/>
        <a:ext cx="1126814" cy="751209"/>
      </dsp:txXfrm>
    </dsp:sp>
    <dsp:sp modelId="{530E2D32-2EA7-294F-919A-D00DF77A8E38}">
      <dsp:nvSpPr>
        <dsp:cNvPr id="0" name=""/>
        <dsp:cNvSpPr/>
      </dsp:nvSpPr>
      <dsp:spPr>
        <a:xfrm>
          <a:off x="8431823" y="3904745"/>
          <a:ext cx="1878023" cy="751209"/>
        </a:xfrm>
        <a:prstGeom prst="chevron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8807428" y="3904745"/>
        <a:ext cx="1126814" cy="751209"/>
      </dsp:txXfrm>
    </dsp:sp>
    <dsp:sp modelId="{C70FF7E7-D908-1243-A8FB-56092EC4046B}">
      <dsp:nvSpPr>
        <dsp:cNvPr id="0" name=""/>
        <dsp:cNvSpPr/>
      </dsp:nvSpPr>
      <dsp:spPr>
        <a:xfrm>
          <a:off x="10049816" y="4562947"/>
          <a:ext cx="1878023" cy="91006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/>
            <a:t>gegebenenfalls Wiedererlangung der Tauchtauglichkeit möglich</a:t>
          </a:r>
        </a:p>
      </dsp:txBody>
      <dsp:txXfrm>
        <a:off x="10504846" y="4562947"/>
        <a:ext cx="967963" cy="910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E0308-2798-AF40-BB29-2FFD5ABE0C50}">
      <dsp:nvSpPr>
        <dsp:cNvPr id="0" name=""/>
        <dsp:cNvSpPr/>
      </dsp:nvSpPr>
      <dsp:spPr>
        <a:xfrm rot="5400000">
          <a:off x="2048823" y="-732219"/>
          <a:ext cx="2078652" cy="3545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</a:t>
          </a:r>
          <a:r>
            <a:rPr lang="de-DE" sz="800" kern="1200" dirty="0"/>
            <a:t>schriftliche Selbstauskunft/Selbstabfrage zu den Unterlagen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Tauglichkeit wieder gegeben, wenn folgende                                             </a:t>
          </a:r>
          <a:r>
            <a:rPr lang="de-DE" sz="800" kern="1200" dirty="0">
              <a:solidFill>
                <a:schemeClr val="tx1"/>
              </a:solidFill>
            </a:rPr>
            <a:t> 5 Aussagen positiv beantwortet werden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b="1" kern="1200" dirty="0">
              <a:solidFill>
                <a:srgbClr val="FF0000"/>
              </a:solidFill>
            </a:rPr>
            <a:t> 1: Ich fühle mich fit und kann meinen Alltagstätigkeiten        beschwerdefrei und uneingeschränkt nachkommen.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b="1" kern="1200" dirty="0">
              <a:solidFill>
                <a:srgbClr val="FF0000"/>
              </a:solidFill>
            </a:rPr>
            <a:t> 2: Ich verspüre keine außergewöhnliche oder auffallend frühzeitige Erschöpfung und/oder Müdigkeit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b="1" kern="1200" dirty="0">
              <a:solidFill>
                <a:srgbClr val="FF0000"/>
              </a:solidFill>
            </a:rPr>
            <a:t> 3. Ich verspüre keine Störung der Wahrnehmung oder des Denkens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b="1" kern="1200" dirty="0">
              <a:solidFill>
                <a:srgbClr val="FF0000"/>
              </a:solidFill>
            </a:rPr>
            <a:t> 4: Ich habe weder Husten noch Luftnot oder Beschwerden beim Atmen.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b="1" kern="1200" dirty="0">
              <a:solidFill>
                <a:srgbClr val="FF0000"/>
              </a:solidFill>
            </a:rPr>
            <a:t> 5: Ich habe weder Brustschmerz noch Herzstolpern oder Herzrasen</a:t>
          </a:r>
          <a:r>
            <a:rPr lang="de-DE" sz="800" kern="1200" dirty="0">
              <a:solidFill>
                <a:schemeClr val="tx1"/>
              </a:solidFill>
            </a:rPr>
            <a:t>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anderenfalls ist sich beim Taucherarzt zu melden</a:t>
          </a:r>
          <a:r>
            <a:rPr lang="de-DE" sz="900" i="1" kern="1200" dirty="0"/>
            <a:t>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Berufstaucher, Einsatztaucher o.ä. melden sich immer und grundsätzlich beim Taucherarzt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weitere Untersuchungen werden dann besprochen/eingeleitet</a:t>
          </a:r>
        </a:p>
      </dsp:txBody>
      <dsp:txXfrm rot="-5400000">
        <a:off x="1315264" y="102811"/>
        <a:ext cx="3444300" cy="1875710"/>
      </dsp:txXfrm>
    </dsp:sp>
    <dsp:sp modelId="{E5A9E5D4-E577-754E-91D3-4C0A725DE30F}">
      <dsp:nvSpPr>
        <dsp:cNvPr id="0" name=""/>
        <dsp:cNvSpPr/>
      </dsp:nvSpPr>
      <dsp:spPr>
        <a:xfrm>
          <a:off x="169251" y="216630"/>
          <a:ext cx="1146012" cy="1648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/>
            <a:t>Mindeststandard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/>
            <a:t>der Empfehlung</a:t>
          </a:r>
        </a:p>
      </dsp:txBody>
      <dsp:txXfrm>
        <a:off x="225195" y="272574"/>
        <a:ext cx="1034124" cy="1536182"/>
      </dsp:txXfrm>
    </dsp:sp>
    <dsp:sp modelId="{4498F315-28F4-3847-9719-3E90A5591C52}">
      <dsp:nvSpPr>
        <dsp:cNvPr id="0" name=""/>
        <dsp:cNvSpPr/>
      </dsp:nvSpPr>
      <dsp:spPr>
        <a:xfrm rot="5400000">
          <a:off x="2314150" y="1202877"/>
          <a:ext cx="1521815" cy="353662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tauchmedizinischer Untersuchungsbogen (GTÜM/ÖGTH)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tauchsportärztliche Untersuchung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Ruhe-EKG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einfache Lungenfunktionsuntersuchung (</a:t>
          </a:r>
          <a:r>
            <a:rPr lang="de-DE" sz="900" kern="1200" dirty="0" err="1"/>
            <a:t>LuFu</a:t>
          </a:r>
          <a:r>
            <a:rPr lang="de-DE" sz="900" kern="1200" dirty="0"/>
            <a:t>)</a:t>
          </a:r>
          <a:endParaRPr lang="de-DE" sz="900" kern="1200" dirty="0">
            <a:solidFill>
              <a:schemeClr val="bg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900" kern="1200" dirty="0">
            <a:solidFill>
              <a:schemeClr val="bg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g</a:t>
          </a:r>
          <a:r>
            <a:rPr lang="de-DE" sz="900" i="1" kern="1200" dirty="0"/>
            <a:t>egebenenfalls weitere Diagnostik wie z.B.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</a:t>
          </a:r>
          <a:r>
            <a:rPr lang="de-DE" sz="800" kern="1200" dirty="0"/>
            <a:t>Belastungs-EKG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Bodyplethysmographie, DLCO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</a:t>
          </a:r>
          <a:r>
            <a:rPr lang="de-DE" sz="800" kern="1200" dirty="0" err="1"/>
            <a:t>low</a:t>
          </a:r>
          <a:r>
            <a:rPr lang="de-DE" sz="800" kern="1200" dirty="0"/>
            <a:t>-dose HR-CT Thorax (ohne KM)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Labor: Routine plus </a:t>
          </a:r>
          <a:r>
            <a:rPr lang="de-DE" sz="800" kern="1200" dirty="0" err="1"/>
            <a:t>hs</a:t>
          </a:r>
          <a:r>
            <a:rPr lang="de-DE" sz="800" kern="1200" dirty="0"/>
            <a:t>-Troponin und NT pro-BNP, evtl. D-Dimere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Hier Achten auf Post- und ggf. Long-</a:t>
          </a:r>
          <a:r>
            <a:rPr lang="de-DE" sz="800" kern="1200" dirty="0" err="1"/>
            <a:t>Covid</a:t>
          </a:r>
          <a:r>
            <a:rPr lang="de-DE" sz="800" kern="1200" dirty="0"/>
            <a:t>!</a:t>
          </a:r>
        </a:p>
      </dsp:txBody>
      <dsp:txXfrm rot="-5400000">
        <a:off x="1306747" y="2284570"/>
        <a:ext cx="3462333" cy="1373237"/>
      </dsp:txXfrm>
    </dsp:sp>
    <dsp:sp modelId="{0529667D-825D-634F-BDD2-06A7F8BF016D}">
      <dsp:nvSpPr>
        <dsp:cNvPr id="0" name=""/>
        <dsp:cNvSpPr/>
      </dsp:nvSpPr>
      <dsp:spPr>
        <a:xfrm>
          <a:off x="169251" y="2162395"/>
          <a:ext cx="1147133" cy="1648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/>
            <a:t>empfohlener Umfang der taucherärztlichen Begutachtung</a:t>
          </a:r>
        </a:p>
      </dsp:txBody>
      <dsp:txXfrm>
        <a:off x="225249" y="2218393"/>
        <a:ext cx="1035137" cy="1536074"/>
      </dsp:txXfrm>
    </dsp:sp>
    <dsp:sp modelId="{792A1557-D2C0-E349-BF96-2C95B03D4C8A}">
      <dsp:nvSpPr>
        <dsp:cNvPr id="0" name=""/>
        <dsp:cNvSpPr/>
      </dsp:nvSpPr>
      <dsp:spPr>
        <a:xfrm rot="5400000">
          <a:off x="2352658" y="2919722"/>
          <a:ext cx="1521815" cy="35943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 </a:t>
          </a:r>
          <a:r>
            <a:rPr lang="de-DE" sz="800" kern="1200" dirty="0"/>
            <a:t>tauchmedizinischer Untersuchungsbogen (GTÜM/ÖGTH)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tauchsportärztliche Untersuchung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Ruhe-EKG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Belastungs-EKG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Bodyplethysmographie, DLCO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</a:t>
          </a:r>
          <a:r>
            <a:rPr lang="de-DE" sz="800" kern="1200" dirty="0" err="1"/>
            <a:t>low</a:t>
          </a:r>
          <a:r>
            <a:rPr lang="de-DE" sz="800" kern="1200" dirty="0"/>
            <a:t>-dose HR-CT Thorax erwägen (ohne KM)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Labor: Routine plus </a:t>
          </a:r>
          <a:r>
            <a:rPr lang="de-DE" sz="800" kern="1200" dirty="0" err="1"/>
            <a:t>hs</a:t>
          </a:r>
          <a:r>
            <a:rPr lang="de-DE" sz="800" kern="1200" dirty="0"/>
            <a:t>-Troponin und NT pro-BNP, evtl. D-Dimere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Echokardiographie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gegebenenfalls weiterführende Diagnostik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 dirty="0"/>
            <a:t> Hier Achten auf Post- und ggf. Long-</a:t>
          </a:r>
          <a:r>
            <a:rPr lang="de-DE" sz="800" kern="1200" dirty="0" err="1"/>
            <a:t>Covid</a:t>
          </a:r>
          <a:r>
            <a:rPr lang="de-DE" sz="900" kern="1200" dirty="0"/>
            <a:t>!</a:t>
          </a:r>
        </a:p>
      </dsp:txBody>
      <dsp:txXfrm rot="-5400000">
        <a:off x="1316384" y="4030286"/>
        <a:ext cx="3520075" cy="1373237"/>
      </dsp:txXfrm>
    </dsp:sp>
    <dsp:sp modelId="{AD78C0C0-26D7-6148-A3CB-44F4D1479F22}">
      <dsp:nvSpPr>
        <dsp:cNvPr id="0" name=""/>
        <dsp:cNvSpPr/>
      </dsp:nvSpPr>
      <dsp:spPr>
        <a:xfrm>
          <a:off x="169251" y="3892869"/>
          <a:ext cx="1147133" cy="1648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/>
            <a:t>empfohlener Umfang der taucherärztlichen Begutachtung</a:t>
          </a:r>
        </a:p>
      </dsp:txBody>
      <dsp:txXfrm>
        <a:off x="225249" y="3948867"/>
        <a:ext cx="1035137" cy="1536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5A7F3-F1BF-B54B-80C3-2D75F1637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5A2A45-CE50-F945-90DF-D05B79CCF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23509F-A53B-0C47-A745-858C70B8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74F981-5E09-D64E-A38F-A173D6F4C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91CD4A-D489-6E4F-B546-BE763334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340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E8956F-8515-0144-8729-A7B4CB19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D27EB2-8890-B241-AFA6-A1DAC3F6D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EEF10B-4BBC-104A-8FDD-6A20F858A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D21C6E-11DE-154B-A8C3-1F1D4BB7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41348C-508B-0B41-A2DD-CAC36110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36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C4C6E29-7C49-F04E-B7EC-86881FE46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F2132F-2F35-7343-BEEE-B42D3F964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A36EEF-730C-F240-BAF0-F7E7D12D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718350-927E-5D44-BCFD-2D8D5691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B156F8-6230-0948-9C17-777299D0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68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D6A95-4830-B242-922C-005DC2257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0900D-7B9B-A447-B27B-081A128C3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7E7DCB-699F-A641-BCA5-1AF7A1189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CFF5DD-2926-814D-9DCB-90875770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3352CA-EEFC-FD48-A290-2895BB5F6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85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92354-4ED4-954E-9026-C8DDA8A09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886CC6-46F1-0E49-9C73-0DCA87277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2DEF91-48D4-E448-8C0F-787B186EF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3ECCD7-86ED-4C4B-82B4-AA8D3CAB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AD6CF9-A80B-514F-8921-54BB6FE5C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5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6893D3-6D5D-324E-9E13-B48E1C771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DAA442-ADD8-154D-AF3A-4896FCAFF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FAD976-8377-924C-95B7-066CC8151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4FB4F7-E820-4F43-BCB1-C79FAFBC0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2F2EC9-7B79-3048-9062-13983019A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D648C9-78DB-4A42-888E-7A299C816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04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AB546-5B90-154A-BB49-9E59A059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410E1B-9452-6943-B7A2-585BDDC81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47F1FB-0853-2145-B24C-EB5FE5999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61D1FF3-74C8-D844-AB48-ADA071281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F517D8-FC77-D148-8FD0-EFA275F85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A84F1E5-557A-9C46-8D3B-3525A0290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B8FE9B5-C76B-AB4B-9F7D-8CAAA28B8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9665EA-F384-0043-A2A5-5B5B800C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54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9D14C-8923-DD45-966C-9A3C9CB3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F4A4A48-8CC7-324D-96A4-F79B26A45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AFDACC9-DF10-664A-8527-3185C523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7D9F31D-BE1B-3941-80CB-C74F560E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34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F8E391-7F93-114B-BE9C-3203E3DD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36E66A-696A-B443-9A32-143BDFB4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428061-A983-1244-827F-13984292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264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AFB0F-500A-0942-8D30-2385C04E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434C6D-4C03-984F-AF44-694D2B709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9BADE2-447A-8548-AEB5-E1EDDA03F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3A381A-A02E-194F-8079-C80F90C12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507C04-90B2-1A42-B6DC-8DE78417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D9FEDF-0215-A749-83FC-623138BCA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86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1166C1-9BE2-D245-A207-3BF5CA743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183461-CDF7-0248-A62A-F806F9515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C0089B-0176-5F4F-8185-12E90B486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328D1B-4317-ED4C-933E-3D6D50848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F8B534-6875-C64B-9264-F747281E0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963F44-35F6-9B49-B894-39E8F645A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51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535183E-07F5-9141-912A-37C732EE7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67295B-CFCF-7249-88BF-CDA826475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E8AF7C-0A95-0747-96B1-916E9DE14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FDB6-8516-DC42-8026-7FC6C8CA166D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8ECE91-9316-9C4E-9043-9C5B8114E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74493D-EB8A-CA47-B97D-F4C488BC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716E2-D628-E348-8F3F-103875231C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1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3ADFF97A-49A6-5F48-A40D-1D13860606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6229557"/>
              </p:ext>
            </p:extLst>
          </p:nvPr>
        </p:nvGraphicFramePr>
        <p:xfrm>
          <a:off x="147320" y="269240"/>
          <a:ext cx="11927840" cy="6487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460E0656-BBDF-D14E-9DD2-7F640E596A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584375"/>
              </p:ext>
            </p:extLst>
          </p:nvPr>
        </p:nvGraphicFramePr>
        <p:xfrm>
          <a:off x="5393890" y="541625"/>
          <a:ext cx="5080000" cy="554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FB094266-FC9C-3B41-A9B4-2953B16B8B77}"/>
              </a:ext>
            </a:extLst>
          </p:cNvPr>
          <p:cNvSpPr txBox="1"/>
          <p:nvPr/>
        </p:nvSpPr>
        <p:spPr>
          <a:xfrm>
            <a:off x="147320" y="133241"/>
            <a:ext cx="10129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Empfehlungen zur (Wieder)Erteilung der Tauchtauglichkeit nach stattgehabter Infektion mit SARS-CoV2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-20995" y="638304"/>
            <a:ext cx="1771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Fallgruppe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962" y="1468655"/>
            <a:ext cx="288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941" y="3312765"/>
            <a:ext cx="288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0962" y="5156875"/>
            <a:ext cx="288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788892" y="6497548"/>
            <a:ext cx="27143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Stand Juli 2022, III. Quartal/22</a:t>
            </a:r>
          </a:p>
        </p:txBody>
      </p:sp>
      <p:pic>
        <p:nvPicPr>
          <p:cNvPr id="1028" name="Picture 4" descr="https://www.vdst.de/wp-content/uploads/_Logos/VDST_blau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218" y="139007"/>
            <a:ext cx="428117" cy="55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fik 12"/>
          <p:cNvPicPr/>
          <p:nvPr/>
        </p:nvPicPr>
        <p:blipFill rotWithShape="1">
          <a:blip r:embed="rId13"/>
          <a:srcRect l="18723" t="29197" r="38313" b="44523"/>
          <a:stretch/>
        </p:blipFill>
        <p:spPr bwMode="auto">
          <a:xfrm>
            <a:off x="10173903" y="191686"/>
            <a:ext cx="1295925" cy="4538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40799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Breitbild</PresentationFormat>
  <Paragraphs>63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a.koch@iem.uni-kiel.de</dc:creator>
  <cp:lastModifiedBy>Heike Gatermann</cp:lastModifiedBy>
  <cp:revision>31</cp:revision>
  <dcterms:created xsi:type="dcterms:W3CDTF">2022-02-28T09:35:59Z</dcterms:created>
  <dcterms:modified xsi:type="dcterms:W3CDTF">2022-07-28T14:11:58Z</dcterms:modified>
</cp:coreProperties>
</file>